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0860" cy="96018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074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919,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56535" marR="5715">
              <a:lnSpc>
                <a:spcPct val="9610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CRIAÇÃO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SELO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3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EXCELÊNCIA</a:t>
            </a:r>
            <a:r>
              <a:rPr dirty="0" sz="1200" spc="31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EM </a:t>
            </a:r>
            <a:r>
              <a:rPr dirty="0" sz="1200" b="1">
                <a:latin typeface="Times New Roman"/>
                <a:cs typeface="Times New Roman"/>
              </a:rPr>
              <a:t>PRIMEIRA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INFÂNCIA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OUTRAS PROVIDÊNCIAS.</a:t>
            </a:r>
            <a:endParaRPr sz="1200">
              <a:latin typeface="Times New Roman"/>
              <a:cs typeface="Times New Roman"/>
            </a:endParaRPr>
          </a:p>
          <a:p>
            <a:pPr algn="just" marL="100965" marR="100965">
              <a:lnSpc>
                <a:spcPct val="103400"/>
              </a:lnSpc>
              <a:spcBef>
                <a:spcPts val="127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823594" marR="5080">
              <a:lnSpc>
                <a:spcPct val="959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instituído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excelência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infância,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poderá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empresas,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sociais,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entidades </a:t>
            </a:r>
            <a:r>
              <a:rPr dirty="0" sz="1200">
                <a:latin typeface="Times New Roman"/>
                <a:cs typeface="Times New Roman"/>
              </a:rPr>
              <a:t>governamentais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instituições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atuem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estabeleçam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projetos,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sejam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dirigidas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-25">
                <a:latin typeface="Times New Roman"/>
                <a:cs typeface="Times New Roman"/>
              </a:rPr>
              <a:t> ou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infância.</a:t>
            </a:r>
            <a:endParaRPr sz="1200">
              <a:latin typeface="Times New Roman"/>
              <a:cs typeface="Times New Roman"/>
            </a:endParaRPr>
          </a:p>
          <a:p>
            <a:pPr algn="just" marL="823594" marR="8255">
              <a:lnSpc>
                <a:spcPct val="96200"/>
              </a:lnSpc>
              <a:spcBef>
                <a:spcPts val="31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efeitos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considera-se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infância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período 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abrange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primeiros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seis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completos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setenta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dois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meses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determina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Marco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 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Infância,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13.257,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2016.</a:t>
            </a:r>
            <a:endParaRPr sz="1200">
              <a:latin typeface="Times New Roman"/>
              <a:cs typeface="Times New Roman"/>
            </a:endParaRPr>
          </a:p>
          <a:p>
            <a:pPr marL="820419" marR="10795">
              <a:lnSpc>
                <a:spcPts val="1390"/>
              </a:lnSpc>
              <a:spcBef>
                <a:spcPts val="35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consideradas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categorias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excelência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infância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desenvolvimento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estratégicas:</a:t>
            </a:r>
            <a:endParaRPr sz="1200">
              <a:latin typeface="Times New Roman"/>
              <a:cs typeface="Times New Roman"/>
            </a:endParaRPr>
          </a:p>
          <a:p>
            <a:pPr marL="823594" marR="11430" indent="133350">
              <a:lnSpc>
                <a:spcPts val="1390"/>
              </a:lnSpc>
              <a:spcBef>
                <a:spcPts val="315"/>
              </a:spcBef>
              <a:buFont typeface="Times New Roman"/>
              <a:buAutoNum type="romanUcPeriod"/>
              <a:tabLst>
                <a:tab pos="956944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visem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direitos fundamentais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 </a:t>
            </a:r>
            <a:r>
              <a:rPr dirty="0" sz="1200" spc="-10">
                <a:latin typeface="Times New Roman"/>
                <a:cs typeface="Times New Roman"/>
              </a:rPr>
              <a:t>infância;</a:t>
            </a:r>
            <a:endParaRPr sz="1200">
              <a:latin typeface="Times New Roman"/>
              <a:cs typeface="Times New Roman"/>
            </a:endParaRPr>
          </a:p>
          <a:p>
            <a:pPr marL="823594" marR="7620" indent="142240">
              <a:lnSpc>
                <a:spcPts val="1390"/>
              </a:lnSpc>
              <a:spcBef>
                <a:spcPts val="315"/>
              </a:spcBef>
              <a:buFont typeface="Times New Roman"/>
              <a:buAutoNum type="romanUcPeriod"/>
              <a:tabLst>
                <a:tab pos="96583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Livre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violência,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bem- 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psíquico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infância;</a:t>
            </a:r>
            <a:endParaRPr sz="1200">
              <a:latin typeface="Times New Roman"/>
              <a:cs typeface="Times New Roman"/>
            </a:endParaRPr>
          </a:p>
          <a:p>
            <a:pPr marL="823594" marR="11430" indent="184785">
              <a:lnSpc>
                <a:spcPts val="1370"/>
              </a:lnSpc>
              <a:spcBef>
                <a:spcPts val="335"/>
              </a:spcBef>
              <a:buFont typeface="Times New Roman"/>
              <a:buAutoNum type="romanUcPeriod"/>
              <a:tabLst>
                <a:tab pos="100838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quando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objetivos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-20">
                <a:latin typeface="Times New Roman"/>
                <a:cs typeface="Times New Roman"/>
              </a:rPr>
              <a:t> visem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garantia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direito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 </a:t>
            </a:r>
            <a:r>
              <a:rPr dirty="0" sz="1200" spc="-10">
                <a:latin typeface="Times New Roman"/>
                <a:cs typeface="Times New Roman"/>
              </a:rPr>
              <a:t>integral,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meio</a:t>
            </a:r>
            <a:r>
              <a:rPr dirty="0" sz="1200">
                <a:latin typeface="Times New Roman"/>
                <a:cs typeface="Times New Roman"/>
              </a:rPr>
              <a:t> 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psíquico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social;</a:t>
            </a:r>
            <a:endParaRPr sz="1200">
              <a:latin typeface="Times New Roman"/>
              <a:cs typeface="Times New Roman"/>
            </a:endParaRPr>
          </a:p>
          <a:p>
            <a:pPr marL="823594" marR="11430" indent="221615">
              <a:lnSpc>
                <a:spcPts val="1370"/>
              </a:lnSpc>
              <a:spcBef>
                <a:spcPts val="355"/>
              </a:spcBef>
              <a:buFont typeface="Times New Roman"/>
              <a:buAutoNum type="romanUcPeriod"/>
              <a:tabLst>
                <a:tab pos="104521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alimentar,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proporcionem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às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adequada,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constante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suficiente;</a:t>
            </a:r>
            <a:endParaRPr sz="1200">
              <a:latin typeface="Times New Roman"/>
              <a:cs typeface="Times New Roman"/>
            </a:endParaRPr>
          </a:p>
          <a:p>
            <a:pPr marL="823594" marR="7620" indent="161290">
              <a:lnSpc>
                <a:spcPts val="1370"/>
              </a:lnSpc>
              <a:spcBef>
                <a:spcPts val="360"/>
              </a:spcBef>
              <a:buFont typeface="Times New Roman"/>
              <a:buAutoNum type="romanUcPeriod"/>
              <a:tabLst>
                <a:tab pos="98488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visem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das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meio</a:t>
            </a:r>
            <a:r>
              <a:rPr dirty="0" sz="1200">
                <a:latin typeface="Times New Roman"/>
                <a:cs typeface="Times New Roman"/>
              </a:rPr>
              <a:t> 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educação;</a:t>
            </a:r>
            <a:endParaRPr sz="1200">
              <a:latin typeface="Times New Roman"/>
              <a:cs typeface="Times New Roman"/>
            </a:endParaRPr>
          </a:p>
          <a:p>
            <a:pPr marL="823594" marR="14604" indent="185420">
              <a:lnSpc>
                <a:spcPts val="1370"/>
              </a:lnSpc>
              <a:spcBef>
                <a:spcPts val="355"/>
              </a:spcBef>
              <a:buFont typeface="Times New Roman"/>
              <a:buAutoNum type="romanUcPeriod"/>
              <a:tabLst>
                <a:tab pos="100901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Brincar,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 ação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brincar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como </a:t>
            </a:r>
            <a:r>
              <a:rPr dirty="0" sz="1200" spc="-10">
                <a:latin typeface="Times New Roman"/>
                <a:cs typeface="Times New Roman"/>
              </a:rPr>
              <a:t>atividade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</a:t>
            </a:r>
            <a:r>
              <a:rPr dirty="0" sz="1200" spc="-10">
                <a:latin typeface="Times New Roman"/>
                <a:cs typeface="Times New Roman"/>
              </a:rPr>
              <a:t>desenvolvimento </a:t>
            </a:r>
            <a:r>
              <a:rPr dirty="0" sz="1200">
                <a:latin typeface="Times New Roman"/>
                <a:cs typeface="Times New Roman"/>
              </a:rPr>
              <a:t>motor,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psíquico,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afetivo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social;</a:t>
            </a:r>
            <a:endParaRPr sz="1200">
              <a:latin typeface="Times New Roman"/>
              <a:cs typeface="Times New Roman"/>
            </a:endParaRPr>
          </a:p>
          <a:p>
            <a:pPr marL="823594" marR="14604" indent="227965">
              <a:lnSpc>
                <a:spcPts val="1370"/>
              </a:lnSpc>
              <a:spcBef>
                <a:spcPts val="355"/>
              </a:spcBef>
              <a:buFont typeface="Times New Roman"/>
              <a:buAutoNum type="romanUcPeriod"/>
              <a:tabLst>
                <a:tab pos="10515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mobilidade,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objetivos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visem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facilitação </a:t>
            </a:r>
            <a:r>
              <a:rPr dirty="0" sz="1200">
                <a:latin typeface="Times New Roman"/>
                <a:cs typeface="Times New Roman"/>
              </a:rPr>
              <a:t>da integração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crianças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cuidadores,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cidade;</a:t>
            </a:r>
            <a:endParaRPr sz="1200">
              <a:latin typeface="Times New Roman"/>
              <a:cs typeface="Times New Roman"/>
            </a:endParaRPr>
          </a:p>
          <a:p>
            <a:pPr marL="823594" marR="8255" indent="282575">
              <a:lnSpc>
                <a:spcPts val="1370"/>
              </a:lnSpc>
              <a:spcBef>
                <a:spcPts val="360"/>
              </a:spcBef>
              <a:buFont typeface="Times New Roman"/>
              <a:buAutoNum type="romanUcPeriod"/>
              <a:tabLst>
                <a:tab pos="110617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cultura,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visem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facilitação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expressões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cultura.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marL="823594" marR="12700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entrega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validade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excelência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infância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 </a:t>
            </a:r>
            <a:r>
              <a:rPr dirty="0" sz="1200">
                <a:latin typeface="Times New Roman"/>
                <a:cs typeface="Times New Roman"/>
              </a:rPr>
              <a:t>darão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914400" indent="-90805">
              <a:lnSpc>
                <a:spcPct val="100000"/>
              </a:lnSpc>
              <a:buFont typeface="Times New Roman"/>
              <a:buAutoNum type="romanUcPeriod"/>
              <a:tabLst>
                <a:tab pos="91440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 valerá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 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 por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estratégica.</a:t>
            </a:r>
            <a:endParaRPr sz="1200">
              <a:latin typeface="Times New Roman"/>
              <a:cs typeface="Times New Roman"/>
            </a:endParaRPr>
          </a:p>
          <a:p>
            <a:pPr marL="823594" marR="12700" indent="139065">
              <a:lnSpc>
                <a:spcPts val="1370"/>
              </a:lnSpc>
              <a:spcBef>
                <a:spcPts val="370"/>
              </a:spcBef>
              <a:buFont typeface="Times New Roman"/>
              <a:buAutoNum type="romanUcPeriod"/>
              <a:tabLst>
                <a:tab pos="9626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 constará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 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 foi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estratégica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compete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recebe;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89302" y="429514"/>
            <a:ext cx="4798060" cy="382142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00965" marR="21494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6200"/>
              </a:lnSpc>
              <a:spcBef>
                <a:spcPts val="1255"/>
              </a:spcBef>
            </a:pPr>
            <a:r>
              <a:rPr dirty="0" sz="1200" i="1">
                <a:latin typeface="Times New Roman"/>
                <a:cs typeface="Times New Roman"/>
              </a:rPr>
              <a:t>III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projetos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programas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receberem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cinco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vezes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mais </a:t>
            </a:r>
            <a:r>
              <a:rPr dirty="0" sz="1200">
                <a:latin typeface="Times New Roman"/>
                <a:cs typeface="Times New Roman"/>
              </a:rPr>
              <a:t>receberão,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além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homenagem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assinada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representante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marco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relevância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continuidade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-10">
                <a:latin typeface="Times New Roman"/>
                <a:cs typeface="Times New Roman"/>
              </a:rPr>
              <a:t> estratégica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atende;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excelência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primeira </a:t>
            </a:r>
            <a:r>
              <a:rPr dirty="0" sz="1200">
                <a:latin typeface="Times New Roman"/>
                <a:cs typeface="Times New Roman"/>
              </a:rPr>
              <a:t>infância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10">
                <a:latin typeface="Times New Roman"/>
                <a:cs typeface="Times New Roman"/>
              </a:rPr>
              <a:t> forma: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70"/>
              </a:lnSpc>
              <a:spcBef>
                <a:spcPts val="355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Procedimentos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recepção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indicações,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entrega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selo;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70"/>
              </a:lnSpc>
              <a:spcBef>
                <a:spcPts val="360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 spc="19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cerimônia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anualmente,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mês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local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ser </a:t>
            </a:r>
            <a:r>
              <a:rPr dirty="0" sz="1200">
                <a:latin typeface="Times New Roman"/>
                <a:cs typeface="Times New Roman"/>
              </a:rPr>
              <a:t>definido,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divulgação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sociedade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livre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entrada,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reunirá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0">
                <a:latin typeface="Times New Roman"/>
                <a:cs typeface="Times New Roman"/>
              </a:rPr>
              <a:t> entidades contempladas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naquele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7937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5º.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dotações </a:t>
            </a:r>
            <a:r>
              <a:rPr dirty="0" sz="1200">
                <a:latin typeface="Times New Roman"/>
                <a:cs typeface="Times New Roman"/>
              </a:rPr>
              <a:t>orçamentárias</a:t>
            </a:r>
            <a:r>
              <a:rPr dirty="0" sz="1200" spc="41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 algn="just" marL="52069">
              <a:lnSpc>
                <a:spcPct val="100000"/>
              </a:lnSpc>
              <a:spcBef>
                <a:spcPts val="22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4917439"/>
            <a:ext cx="253682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185" b="1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vereadora</a:t>
            </a:r>
            <a:r>
              <a:rPr dirty="0" sz="1000" spc="-30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PAULA</a:t>
            </a:r>
            <a:r>
              <a:rPr dirty="0" sz="1000" spc="-5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QUINTANILHA.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14980" y="5935725"/>
            <a:ext cx="2536190" cy="775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94030" marR="487680">
              <a:lnSpc>
                <a:spcPct val="118300"/>
              </a:lnSpc>
              <a:spcBef>
                <a:spcPts val="105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2025-10-29T17:19:27Z</dcterms:created>
  <dcterms:modified xsi:type="dcterms:W3CDTF">2025-10-29T17:19:27Z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2025-10-29T00:00:00Z</vt:filetime>
  </property>
  <property fmtid="{D5CDD505-2E9C-101B-9397-08002B2CF9AE}" pid="5" name="Producer">
    <vt:lpwstr>www.ilovepdf.com</vt:lpwstr>
  </property>
</Properties>
</file>