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81380" y="233679"/>
            <a:ext cx="959339" cy="88074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78204" y="429514"/>
            <a:ext cx="3876675" cy="11684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911860" marR="41719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LEI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 Nº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923,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03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spc="-50" b="1">
                <a:latin typeface="Times New Roman"/>
                <a:cs typeface="Times New Roman"/>
              </a:rPr>
              <a:t>DEZEMBRO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0515" y="395604"/>
            <a:ext cx="961694" cy="688975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4180078" y="1789302"/>
            <a:ext cx="18307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12190" algn="l"/>
              </a:tabLst>
            </a:pPr>
            <a:r>
              <a:rPr dirty="0" sz="1200" spc="-10" b="1">
                <a:latin typeface="Times New Roman"/>
                <a:cs typeface="Times New Roman"/>
              </a:rPr>
              <a:t>PROPÕE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10" b="1">
                <a:latin typeface="Times New Roman"/>
                <a:cs typeface="Times New Roman"/>
              </a:rPr>
              <a:t>MUDANÇA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353509" y="1789302"/>
            <a:ext cx="2374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latin typeface="Times New Roman"/>
                <a:cs typeface="Times New Roman"/>
              </a:rPr>
              <a:t>DE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66596" y="1963039"/>
            <a:ext cx="5522595" cy="478472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3126105" marR="5080">
              <a:lnSpc>
                <a:spcPct val="95900"/>
              </a:lnSpc>
              <a:spcBef>
                <a:spcPts val="160"/>
              </a:spcBef>
              <a:tabLst>
                <a:tab pos="4814570" algn="l"/>
              </a:tabLst>
            </a:pPr>
            <a:r>
              <a:rPr dirty="0" sz="1200" spc="-10" b="1">
                <a:latin typeface="Times New Roman"/>
                <a:cs typeface="Times New Roman"/>
              </a:rPr>
              <a:t>LOGRADOURO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10" b="1">
                <a:latin typeface="Times New Roman"/>
                <a:cs typeface="Times New Roman"/>
              </a:rPr>
              <a:t>PÚBLICO </a:t>
            </a:r>
            <a:r>
              <a:rPr dirty="0" sz="1200" b="1">
                <a:latin typeface="Times New Roman"/>
                <a:cs typeface="Times New Roman"/>
              </a:rPr>
              <a:t>SITUADO</a:t>
            </a:r>
            <a:r>
              <a:rPr dirty="0" sz="1200" spc="380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NO</a:t>
            </a:r>
            <a:r>
              <a:rPr dirty="0" sz="1200" spc="380" b="1">
                <a:latin typeface="Times New Roman"/>
                <a:cs typeface="Times New Roman"/>
              </a:rPr>
              <a:t>   </a:t>
            </a:r>
            <a:r>
              <a:rPr dirty="0" sz="1200" spc="-10" b="1">
                <a:latin typeface="Times New Roman"/>
                <a:cs typeface="Times New Roman"/>
              </a:rPr>
              <a:t>PERÍMETRO </a:t>
            </a:r>
            <a:r>
              <a:rPr dirty="0" sz="1200" b="1">
                <a:latin typeface="Times New Roman"/>
                <a:cs typeface="Times New Roman"/>
              </a:rPr>
              <a:t>URBANO</a:t>
            </a:r>
            <a:r>
              <a:rPr dirty="0" sz="1200" spc="-7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DO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BAIRRO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INCRA,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NO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 spc="-50" b="1">
                <a:latin typeface="Times New Roman"/>
                <a:cs typeface="Times New Roman"/>
              </a:rPr>
              <a:t>E </a:t>
            </a:r>
            <a:r>
              <a:rPr dirty="0" sz="1200" b="1">
                <a:latin typeface="Times New Roman"/>
                <a:cs typeface="Times New Roman"/>
              </a:rPr>
              <a:t>DÁ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OUTRAS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PROVIDÊNCIAS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00965">
              <a:lnSpc>
                <a:spcPct val="104000"/>
              </a:lnSpc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Rio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exercício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74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Orgânica </a:t>
            </a:r>
            <a:r>
              <a:rPr dirty="0" sz="1200">
                <a:latin typeface="Times New Roman"/>
                <a:cs typeface="Times New Roman"/>
              </a:rPr>
              <a:t>Municipal,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faz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saber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Câmara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Vereadores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aprovou,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eu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sanciono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promulgo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lei: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732155" marR="10795">
              <a:lnSpc>
                <a:spcPct val="95800"/>
              </a:lnSpc>
            </a:pPr>
            <a:r>
              <a:rPr dirty="0" sz="1200" b="1">
                <a:latin typeface="Times New Roman"/>
                <a:cs typeface="Times New Roman"/>
              </a:rPr>
              <a:t>Artigo</a:t>
            </a:r>
            <a:r>
              <a:rPr dirty="0" sz="1200" spc="1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1º.</a:t>
            </a:r>
            <a:r>
              <a:rPr dirty="0" sz="1200" spc="17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Logradouro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encontra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situado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bairro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Incra,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conhecido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Rua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acesso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área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bovino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leite,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atrás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da </a:t>
            </a:r>
            <a:r>
              <a:rPr dirty="0" sz="1200">
                <a:latin typeface="Times New Roman"/>
                <a:cs typeface="Times New Roman"/>
              </a:rPr>
              <a:t>UPA,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passará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denominar-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Rua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Osvaldo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Resende.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732155" marR="7620">
              <a:lnSpc>
                <a:spcPct val="95600"/>
              </a:lnSpc>
            </a:pPr>
            <a:r>
              <a:rPr dirty="0" sz="1200" b="1">
                <a:latin typeface="Times New Roman"/>
                <a:cs typeface="Times New Roman"/>
              </a:rPr>
              <a:t>Artigo</a:t>
            </a:r>
            <a:r>
              <a:rPr dirty="0" sz="1200" spc="3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2º.</a:t>
            </a:r>
            <a:r>
              <a:rPr dirty="0" sz="1200" spc="3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Públicos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providenciará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confecção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instalação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Placa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Rua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(Logradouro),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identificação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>
                <a:latin typeface="Times New Roman"/>
                <a:cs typeface="Times New Roman"/>
              </a:rPr>
              <a:t>endereço,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onde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conste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informação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nome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Rua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seu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respectivo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CEP,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 </a:t>
            </a:r>
            <a:r>
              <a:rPr dirty="0" sz="1200" spc="-10">
                <a:latin typeface="Times New Roman"/>
                <a:cs typeface="Times New Roman"/>
              </a:rPr>
              <a:t>aplicada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principalmente</a:t>
            </a:r>
            <a:r>
              <a:rPr dirty="0" sz="1200">
                <a:latin typeface="Times New Roman"/>
                <a:cs typeface="Times New Roman"/>
              </a:rPr>
              <a:t> em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ambiente </a:t>
            </a:r>
            <a:r>
              <a:rPr dirty="0" sz="1200" spc="-10">
                <a:latin typeface="Times New Roman"/>
                <a:cs typeface="Times New Roman"/>
              </a:rPr>
              <a:t>urbano.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2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732155" marR="5715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Artigo</a:t>
            </a:r>
            <a:r>
              <a:rPr dirty="0" sz="1200" spc="15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3°.</a:t>
            </a:r>
            <a:r>
              <a:rPr dirty="0" sz="1200" spc="165" b="1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1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despesas</a:t>
            </a:r>
            <a:r>
              <a:rPr dirty="0" sz="1200" spc="1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decorrentes</a:t>
            </a:r>
            <a:r>
              <a:rPr dirty="0" sz="1200" spc="1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desta</a:t>
            </a:r>
            <a:r>
              <a:rPr dirty="0" sz="1200" spc="1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3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correrão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14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dotações orçamentárias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próprias.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732155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Artigo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4º.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entrará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publicação.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78204" y="7197978"/>
            <a:ext cx="2225675" cy="1790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00" b="1">
                <a:latin typeface="Times New Roman"/>
                <a:cs typeface="Times New Roman"/>
              </a:rPr>
              <a:t>AUTORIA:</a:t>
            </a:r>
            <a:r>
              <a:rPr dirty="0" sz="1000" spc="250" b="1">
                <a:latin typeface="Times New Roman"/>
                <a:cs typeface="Times New Roman"/>
              </a:rPr>
              <a:t> </a:t>
            </a:r>
            <a:r>
              <a:rPr dirty="0" sz="1000" spc="-10" i="1">
                <a:latin typeface="Times New Roman"/>
                <a:cs typeface="Times New Roman"/>
              </a:rPr>
              <a:t>vereado</a:t>
            </a:r>
            <a:r>
              <a:rPr dirty="0" sz="1000" spc="-10">
                <a:latin typeface="Times New Roman"/>
                <a:cs typeface="Times New Roman"/>
              </a:rPr>
              <a:t>r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 b="1">
                <a:latin typeface="Times New Roman"/>
                <a:cs typeface="Times New Roman"/>
              </a:rPr>
              <a:t>MAX</a:t>
            </a:r>
            <a:r>
              <a:rPr dirty="0" sz="1000" spc="-20" b="1">
                <a:latin typeface="Times New Roman"/>
                <a:cs typeface="Times New Roman"/>
              </a:rPr>
              <a:t> </a:t>
            </a:r>
            <a:r>
              <a:rPr dirty="0" sz="1000" spc="-10" b="1">
                <a:latin typeface="Times New Roman"/>
                <a:cs typeface="Times New Roman"/>
              </a:rPr>
              <a:t>GOULART.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457069" y="8213216"/>
            <a:ext cx="2654935" cy="778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Seropédica-</a:t>
            </a:r>
            <a:r>
              <a:rPr dirty="0" sz="1200" b="1">
                <a:latin typeface="Times New Roman"/>
                <a:cs typeface="Times New Roman"/>
              </a:rPr>
              <a:t>RJ,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03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dezembro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algn="ctr" marL="552450" marR="548640">
              <a:lnSpc>
                <a:spcPct val="120000"/>
              </a:lnSpc>
              <a:spcBef>
                <a:spcPts val="103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Luiz Fernando Evangelista</dc:creator>
  <dcterms:created xsi:type="dcterms:W3CDTF">2025-12-05T17:22:04Z</dcterms:created>
  <dcterms:modified xsi:type="dcterms:W3CDTF">2025-12-05T17:22:04Z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2025-12-05T00:00:00Z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2025-12-05T00:00:00Z</vt:filetime>
  </property>
  <property fmtid="{D5CDD505-2E9C-101B-9397-08002B2CF9AE}" pid="5" name="Producer">
    <vt:lpwstr>www.ilovepdf.com</vt:lpwstr>
  </property>
</Properties>
</file>