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25100"/>
  <p:notesSz cx="7340600" cy="103251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00781"/>
            <a:ext cx="6244907" cy="21682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82056"/>
            <a:ext cx="5142865" cy="2581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62626"/>
                </a:solidFill>
                <a:latin typeface="Lucida Sans Unicode"/>
                <a:cs typeface="Lucida Sans Unicode"/>
              </a:defRPr>
            </a:lvl1pPr>
          </a:lstStyle>
          <a:p>
            <a:pPr marL="46355">
              <a:lnSpc>
                <a:spcPct val="100000"/>
              </a:lnSpc>
              <a:spcBef>
                <a:spcPts val="65"/>
              </a:spcBef>
            </a:pPr>
            <a:r>
              <a:rPr dirty="0" spc="-10">
                <a:solidFill>
                  <a:srgbClr val="282828"/>
                </a:solidFill>
              </a:rPr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62626"/>
                </a:solidFill>
                <a:latin typeface="Lucida Sans Unicode"/>
                <a:cs typeface="Lucida Sans Unicode"/>
              </a:defRPr>
            </a:lvl1pPr>
          </a:lstStyle>
          <a:p>
            <a:pPr marL="46355">
              <a:lnSpc>
                <a:spcPct val="100000"/>
              </a:lnSpc>
              <a:spcBef>
                <a:spcPts val="65"/>
              </a:spcBef>
            </a:pPr>
            <a:r>
              <a:rPr dirty="0" spc="-10">
                <a:solidFill>
                  <a:srgbClr val="282828"/>
                </a:solidFill>
              </a:rPr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4773"/>
            <a:ext cx="3195923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4773"/>
            <a:ext cx="3195923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62626"/>
                </a:solidFill>
                <a:latin typeface="Lucida Sans Unicode"/>
                <a:cs typeface="Lucida Sans Unicode"/>
              </a:defRPr>
            </a:lvl1pPr>
          </a:lstStyle>
          <a:p>
            <a:pPr marL="46355">
              <a:lnSpc>
                <a:spcPct val="100000"/>
              </a:lnSpc>
              <a:spcBef>
                <a:spcPts val="65"/>
              </a:spcBef>
            </a:pPr>
            <a:r>
              <a:rPr dirty="0" spc="-10">
                <a:solidFill>
                  <a:srgbClr val="282828"/>
                </a:solidFill>
              </a:rPr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62626"/>
                </a:solidFill>
                <a:latin typeface="Lucida Sans Unicode"/>
                <a:cs typeface="Lucida Sans Unicode"/>
              </a:defRPr>
            </a:lvl1pPr>
          </a:lstStyle>
          <a:p>
            <a:pPr marL="46355">
              <a:lnSpc>
                <a:spcPct val="100000"/>
              </a:lnSpc>
              <a:spcBef>
                <a:spcPts val="65"/>
              </a:spcBef>
            </a:pPr>
            <a:r>
              <a:rPr dirty="0" spc="-10">
                <a:solidFill>
                  <a:srgbClr val="282828"/>
                </a:solidFill>
              </a:rPr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62626"/>
                </a:solidFill>
                <a:latin typeface="Lucida Sans Unicode"/>
                <a:cs typeface="Lucida Sans Unicode"/>
              </a:defRPr>
            </a:lvl1pPr>
          </a:lstStyle>
          <a:p>
            <a:pPr marL="46355">
              <a:lnSpc>
                <a:spcPct val="100000"/>
              </a:lnSpc>
              <a:spcBef>
                <a:spcPts val="65"/>
              </a:spcBef>
            </a:pPr>
            <a:r>
              <a:rPr dirty="0" spc="-10">
                <a:solidFill>
                  <a:srgbClr val="282828"/>
                </a:solidFill>
              </a:rPr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3004"/>
            <a:ext cx="6612255" cy="16520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4773"/>
            <a:ext cx="6612255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871106" y="9534275"/>
            <a:ext cx="323214" cy="1549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262626"/>
                </a:solidFill>
                <a:latin typeface="Lucida Sans Unicode"/>
                <a:cs typeface="Lucida Sans Unicode"/>
              </a:defRPr>
            </a:lvl1pPr>
          </a:lstStyle>
          <a:p>
            <a:pPr marL="46355">
              <a:lnSpc>
                <a:spcPct val="100000"/>
              </a:lnSpc>
              <a:spcBef>
                <a:spcPts val="65"/>
              </a:spcBef>
            </a:pPr>
            <a:r>
              <a:rPr dirty="0" spc="-10">
                <a:solidFill>
                  <a:srgbClr val="282828"/>
                </a:solidFill>
              </a:rPr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602343"/>
            <a:ext cx="1689798" cy="516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602343"/>
            <a:ext cx="1689798" cy="516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6918" y="374904"/>
            <a:ext cx="708660" cy="701801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29768" y="9521952"/>
            <a:ext cx="6395085" cy="0"/>
          </a:xfrm>
          <a:custGeom>
            <a:avLst/>
            <a:gdLst/>
            <a:ahLst/>
            <a:cxnLst/>
            <a:rect l="l" t="t" r="r" b="b"/>
            <a:pathLst>
              <a:path w="6395084" h="0">
                <a:moveTo>
                  <a:pt x="0" y="0"/>
                </a:moveTo>
                <a:lnTo>
                  <a:pt x="6394704" y="0"/>
                </a:lnTo>
              </a:path>
            </a:pathLst>
          </a:custGeom>
          <a:ln w="12192">
            <a:solidFill>
              <a:srgbClr val="4B4B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20623" y="1246632"/>
            <a:ext cx="6391910" cy="0"/>
          </a:xfrm>
          <a:custGeom>
            <a:avLst/>
            <a:gdLst/>
            <a:ahLst/>
            <a:cxnLst/>
            <a:rect l="l" t="t" r="r" b="b"/>
            <a:pathLst>
              <a:path w="6391909" h="0">
                <a:moveTo>
                  <a:pt x="0" y="0"/>
                </a:moveTo>
                <a:lnTo>
                  <a:pt x="6391656" y="0"/>
                </a:lnTo>
              </a:path>
            </a:pathLst>
          </a:custGeom>
          <a:ln w="12192">
            <a:solidFill>
              <a:srgbClr val="41414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47730" y="273811"/>
            <a:ext cx="3047365" cy="546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dirty="0" sz="1200" spc="-40" b="1">
                <a:solidFill>
                  <a:srgbClr val="1F1F1F"/>
                </a:solidFill>
                <a:latin typeface="Arial"/>
                <a:cs typeface="Arial"/>
              </a:rPr>
              <a:t>PREFEITURA</a:t>
            </a:r>
            <a:r>
              <a:rPr dirty="0" sz="1200" spc="2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080808"/>
                </a:solidFill>
                <a:latin typeface="Arial"/>
                <a:cs typeface="Arial"/>
              </a:rPr>
              <a:t>MUNICIPAL</a:t>
            </a:r>
            <a:r>
              <a:rPr dirty="0" sz="1200" spc="15" b="1">
                <a:solidFill>
                  <a:srgbClr val="08080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363636"/>
                </a:solidFill>
                <a:latin typeface="Arial"/>
                <a:cs typeface="Arial"/>
              </a:rPr>
              <a:t>DE</a:t>
            </a:r>
            <a:r>
              <a:rPr dirty="0" sz="1200" spc="-50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42424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1925955">
              <a:lnSpc>
                <a:spcPct val="128000"/>
              </a:lnSpc>
              <a:spcBef>
                <a:spcPts val="360"/>
              </a:spcBef>
            </a:pP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Rua</a:t>
            </a:r>
            <a:r>
              <a:rPr dirty="0" sz="750" spc="1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43434"/>
                </a:solidFill>
                <a:latin typeface="Lucida Sans Unicode"/>
                <a:cs typeface="Lucida Sans Unicode"/>
              </a:rPr>
              <a:t>Maria</a:t>
            </a:r>
            <a:r>
              <a:rPr dirty="0" sz="750" spc="4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Lourenço,</a:t>
            </a:r>
            <a:r>
              <a:rPr dirty="0" sz="750" spc="-2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A3A3A"/>
                </a:solidFill>
                <a:latin typeface="Lucida Sans Unicode"/>
                <a:cs typeface="Lucida Sans Unicode"/>
              </a:rPr>
              <a:t>18 </a:t>
            </a:r>
            <a:r>
              <a:rPr dirty="0" sz="750">
                <a:solidFill>
                  <a:srgbClr val="313131"/>
                </a:solidFill>
                <a:latin typeface="Lucida Sans Unicode"/>
                <a:cs typeface="Lucida Sans Unicode"/>
              </a:rPr>
              <a:t>Fazenda</a:t>
            </a:r>
            <a:r>
              <a:rPr dirty="0" sz="750" spc="1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Caxias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319271" y="9528306"/>
            <a:ext cx="482600" cy="121285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50">
                <a:solidFill>
                  <a:srgbClr val="2B2B2B"/>
                </a:solidFill>
                <a:latin typeface="Lucida Sans Unicode"/>
                <a:cs typeface="Lucida Sans Unicode"/>
              </a:rPr>
              <a:t>Pźgina</a:t>
            </a:r>
            <a:r>
              <a:rPr dirty="0" sz="600" spc="3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40">
                <a:solidFill>
                  <a:srgbClr val="5D5D5D"/>
                </a:solidFill>
                <a:latin typeface="Lucida Sans Unicode"/>
                <a:cs typeface="Lucida Sans Unicode"/>
              </a:rPr>
              <a:t>1</a:t>
            </a:r>
            <a:r>
              <a:rPr dirty="0" sz="600" spc="-25">
                <a:solidFill>
                  <a:srgbClr val="5D5D5D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35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600" spc="-5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50">
                <a:solidFill>
                  <a:srgbClr val="2A2A2A"/>
                </a:solidFill>
                <a:latin typeface="Lucida Sans Unicode"/>
                <a:cs typeface="Lucida Sans Unicode"/>
              </a:rPr>
              <a:t>2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8255" rIns="0" bIns="0" rtlCol="0" vert="horz">
            <a:spAutoFit/>
          </a:bodyPr>
          <a:lstStyle/>
          <a:p>
            <a:pPr marL="46355">
              <a:lnSpc>
                <a:spcPct val="100000"/>
              </a:lnSpc>
              <a:spcBef>
                <a:spcPts val="65"/>
              </a:spcBef>
            </a:pPr>
            <a:r>
              <a:rPr dirty="0" spc="-10">
                <a:solidFill>
                  <a:srgbClr val="282828"/>
                </a:solidFill>
              </a:rPr>
              <a:t>Servaux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4980184" y="1462532"/>
            <a:ext cx="182054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30">
                <a:solidFill>
                  <a:srgbClr val="333333"/>
                </a:solidFill>
                <a:latin typeface="Lucida Sans Unicode"/>
                <a:cs typeface="Lucida Sans Unicode"/>
              </a:rPr>
              <a:t>Decreto </a:t>
            </a:r>
            <a:r>
              <a:rPr dirty="0" sz="750">
                <a:solidFill>
                  <a:srgbClr val="464646"/>
                </a:solidFill>
                <a:latin typeface="Lucida Sans Unicode"/>
                <a:cs typeface="Lucida Sans Unicode"/>
              </a:rPr>
              <a:t>N°</a:t>
            </a:r>
            <a:r>
              <a:rPr dirty="0" sz="750" spc="6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solidFill>
                  <a:srgbClr val="3F3F3F"/>
                </a:solidFill>
                <a:latin typeface="Lucida Sans Unicode"/>
                <a:cs typeface="Lucida Sans Unicode"/>
              </a:rPr>
              <a:t>2534</a:t>
            </a:r>
            <a:r>
              <a:rPr dirty="0" sz="750" spc="-1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D3D3D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6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B3B3B"/>
                </a:solidFill>
                <a:latin typeface="Lucida Sans Unicode"/>
                <a:cs typeface="Lucida Sans Unicode"/>
              </a:rPr>
              <a:t>17</a:t>
            </a:r>
            <a:r>
              <a:rPr dirty="0" sz="750" spc="38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17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13131"/>
                </a:solidFill>
                <a:latin typeface="Lucida Sans Unicode"/>
                <a:cs typeface="Lucida Sans Unicode"/>
              </a:rPr>
              <a:t>janeiro,</a:t>
            </a:r>
            <a:r>
              <a:rPr dirty="0" sz="750" spc="-1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62626"/>
                </a:solidFill>
                <a:latin typeface="Lucida Sans Unicode"/>
                <a:cs typeface="Lucida Sans Unicode"/>
              </a:rPr>
              <a:t>2024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56646" y="1880869"/>
            <a:ext cx="2804160" cy="25209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2700" marR="5080" indent="5080">
              <a:lnSpc>
                <a:spcPts val="880"/>
              </a:lnSpc>
              <a:spcBef>
                <a:spcPts val="145"/>
              </a:spcBef>
            </a:pPr>
            <a:r>
              <a:rPr dirty="0" sz="750" spc="-30">
                <a:solidFill>
                  <a:srgbClr val="2A2A2A"/>
                </a:solidFill>
                <a:latin typeface="Lucida Sans Unicode"/>
                <a:cs typeface="Lucida Sans Unicode"/>
              </a:rPr>
              <a:t>Abre</a:t>
            </a:r>
            <a:r>
              <a:rPr dirty="0" sz="750" spc="-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2F2F2F"/>
                </a:solidFill>
                <a:latin typeface="Lucida Sans Unicode"/>
                <a:cs typeface="Lucida Sans Unicode"/>
              </a:rPr>
              <a:t>crédito</a:t>
            </a:r>
            <a:r>
              <a:rPr dirty="0" sz="750" spc="1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1A1A1A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750" spc="5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D3D3D"/>
                </a:solidFill>
                <a:latin typeface="Lucida Sans Unicode"/>
                <a:cs typeface="Lucida Sans Unicode"/>
              </a:rPr>
              <a:t>no</a:t>
            </a:r>
            <a:r>
              <a:rPr dirty="0" sz="750" spc="4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F2F2F"/>
                </a:solidFill>
                <a:latin typeface="Lucida Sans Unicode"/>
                <a:cs typeface="Lucida Sans Unicode"/>
              </a:rPr>
              <a:t>valor</a:t>
            </a:r>
            <a:r>
              <a:rPr dirty="0" sz="750" spc="2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383838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1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3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262626"/>
                </a:solidFill>
                <a:latin typeface="Lucida Sans Unicode"/>
                <a:cs typeface="Lucida Sans Unicode"/>
              </a:rPr>
              <a:t>R$2.825.000,00,</a:t>
            </a:r>
            <a:r>
              <a:rPr dirty="0" sz="750" spc="-2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D2D2D"/>
                </a:solidFill>
                <a:latin typeface="Lucida Sans Unicode"/>
                <a:cs typeface="Lucida Sans Unicode"/>
              </a:rPr>
              <a:t>para </a:t>
            </a:r>
            <a:r>
              <a:rPr dirty="0" sz="750" spc="-35">
                <a:solidFill>
                  <a:srgbClr val="242424"/>
                </a:solidFill>
                <a:latin typeface="Lucida Sans Unicode"/>
                <a:cs typeface="Lucida Sans Unicode"/>
              </a:rPr>
              <a:t>fins</a:t>
            </a:r>
            <a:r>
              <a:rPr dirty="0" sz="750" spc="-5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B3B3B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4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82828"/>
                </a:solidFill>
                <a:latin typeface="Lucida Sans Unicode"/>
                <a:cs typeface="Lucida Sans Unicode"/>
              </a:rPr>
              <a:t>se</a:t>
            </a:r>
            <a:r>
              <a:rPr dirty="0" sz="750" spc="-6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62626"/>
                </a:solidFill>
                <a:latin typeface="Lucida Sans Unicode"/>
                <a:cs typeface="Lucida Sans Unicode"/>
              </a:rPr>
              <a:t>especifíca</a:t>
            </a:r>
            <a:r>
              <a:rPr dirty="0" sz="750" spc="5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33333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82828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-1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83838"/>
                </a:solidFill>
                <a:latin typeface="Lucida Sans Unicode"/>
                <a:cs typeface="Lucida Sans Unicode"/>
              </a:rPr>
              <a:t>outras</a:t>
            </a:r>
            <a:r>
              <a:rPr dirty="0" sz="750" spc="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13131"/>
                </a:solidFill>
                <a:latin typeface="Lucida Sans Unicode"/>
                <a:cs typeface="Lucida Sans Unicode"/>
              </a:rPr>
              <a:t>providências.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01910" y="2619247"/>
            <a:ext cx="6217920" cy="9150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89940">
              <a:lnSpc>
                <a:spcPct val="146000"/>
              </a:lnSpc>
              <a:spcBef>
                <a:spcPts val="100"/>
              </a:spcBef>
            </a:pPr>
            <a:r>
              <a:rPr dirty="0" sz="750">
                <a:solidFill>
                  <a:srgbClr val="525252"/>
                </a:solidFill>
                <a:latin typeface="Lucida Sans Unicode"/>
                <a:cs typeface="Lucida Sans Unicode"/>
              </a:rPr>
              <a:t>O 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PREFEITO</a:t>
            </a:r>
            <a:r>
              <a:rPr dirty="0" sz="750" spc="3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13131"/>
                </a:solidFill>
                <a:latin typeface="Lucida Sans Unicode"/>
                <a:cs typeface="Lucida Sans Unicode"/>
              </a:rPr>
              <a:t>MUNICIPAL,</a:t>
            </a:r>
            <a:r>
              <a:rPr dirty="0" sz="750" spc="6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82828"/>
                </a:solidFill>
                <a:latin typeface="Lucida Sans Unicode"/>
                <a:cs typeface="Lucida Sans Unicode"/>
              </a:rPr>
              <a:t>no </a:t>
            </a:r>
            <a:r>
              <a:rPr dirty="0" sz="750" spc="-30">
                <a:solidFill>
                  <a:srgbClr val="2D2D2D"/>
                </a:solidFill>
                <a:latin typeface="Lucida Sans Unicode"/>
                <a:cs typeface="Lucida Sans Unicode"/>
              </a:rPr>
              <a:t>uso </a:t>
            </a:r>
            <a:r>
              <a:rPr dirty="0" sz="750">
                <a:solidFill>
                  <a:srgbClr val="242424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6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suas</a:t>
            </a:r>
            <a:r>
              <a:rPr dirty="0" sz="750" spc="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444444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750" spc="5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212121"/>
                </a:solidFill>
                <a:latin typeface="Lucida Sans Unicode"/>
                <a:cs typeface="Lucida Sans Unicode"/>
              </a:rPr>
              <a:t>legais,</a:t>
            </a:r>
            <a:r>
              <a:rPr dirty="0" sz="750" spc="3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13131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750" spc="-6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12121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5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4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42424"/>
                </a:solidFill>
                <a:latin typeface="Lucida Sans Unicode"/>
                <a:cs typeface="Lucida Sans Unicode"/>
              </a:rPr>
              <a:t>acordo</a:t>
            </a:r>
            <a:r>
              <a:rPr dirty="0" sz="750" spc="2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464646"/>
                </a:solidFill>
                <a:latin typeface="Lucida Sans Unicode"/>
                <a:cs typeface="Lucida Sans Unicode"/>
              </a:rPr>
              <a:t>com</a:t>
            </a:r>
            <a:r>
              <a:rPr dirty="0" sz="750" spc="1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D4D4D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1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63636"/>
                </a:solidFill>
                <a:latin typeface="Lucida Sans Unicode"/>
                <a:cs typeface="Lucida Sans Unicode"/>
              </a:rPr>
              <a:t>que </a:t>
            </a:r>
            <a:r>
              <a:rPr dirty="0" sz="750" spc="-20">
                <a:solidFill>
                  <a:srgbClr val="3B3B3B"/>
                </a:solidFill>
                <a:latin typeface="Lucida Sans Unicode"/>
                <a:cs typeface="Lucida Sans Unicode"/>
              </a:rPr>
              <a:t>Ihe</a:t>
            </a:r>
            <a:r>
              <a:rPr dirty="0" sz="750" spc="-1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83838"/>
                </a:solidFill>
                <a:latin typeface="Lucida Sans Unicode"/>
                <a:cs typeface="Lucida Sans Unicode"/>
              </a:rPr>
              <a:t>confere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5B5B5B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15">
                <a:solidFill>
                  <a:srgbClr val="5B5B5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F2F2F"/>
                </a:solidFill>
                <a:latin typeface="Lucida Sans Unicode"/>
                <a:cs typeface="Lucida Sans Unicode"/>
              </a:rPr>
              <a:t>art.</a:t>
            </a:r>
            <a:r>
              <a:rPr dirty="0" sz="750" spc="-2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8º</a:t>
            </a:r>
            <a:r>
              <a:rPr dirty="0" sz="750" spc="23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13131"/>
                </a:solidFill>
                <a:latin typeface="Lucida Sans Unicode"/>
                <a:cs typeface="Lucida Sans Unicode"/>
              </a:rPr>
              <a:t>da </a:t>
            </a:r>
            <a:r>
              <a:rPr dirty="0" sz="750">
                <a:solidFill>
                  <a:srgbClr val="2B2B2B"/>
                </a:solidFill>
                <a:latin typeface="Lucida Sans Unicode"/>
                <a:cs typeface="Lucida Sans Unicode"/>
              </a:rPr>
              <a:t>LEI</a:t>
            </a:r>
            <a:r>
              <a:rPr dirty="0" sz="750" spc="9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32323"/>
                </a:solidFill>
                <a:latin typeface="Lucida Sans Unicode"/>
                <a:cs typeface="Lucida Sans Unicode"/>
              </a:rPr>
              <a:t>N°</a:t>
            </a:r>
            <a:r>
              <a:rPr dirty="0" sz="750" spc="5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0">
                <a:solidFill>
                  <a:srgbClr val="212121"/>
                </a:solidFill>
                <a:latin typeface="Lucida Sans Unicode"/>
                <a:cs typeface="Lucida Sans Unicode"/>
              </a:rPr>
              <a:t>823/2023</a:t>
            </a:r>
            <a:r>
              <a:rPr dirty="0" sz="750" spc="-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2A2A2A"/>
                </a:solidFill>
                <a:latin typeface="Lucida Sans Unicode"/>
                <a:cs typeface="Lucida Sans Unicode"/>
              </a:rPr>
              <a:t>datada</a:t>
            </a:r>
            <a:r>
              <a:rPr dirty="0" sz="750" spc="-1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444444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6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80">
                <a:solidFill>
                  <a:srgbClr val="2F2F2F"/>
                </a:solidFill>
                <a:latin typeface="Lucida Sans Unicode"/>
                <a:cs typeface="Lucida Sans Unicode"/>
              </a:rPr>
              <a:t>21/12/2023,</a:t>
            </a:r>
            <a:r>
              <a:rPr dirty="0" sz="750" spc="2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13131"/>
                </a:solidFill>
                <a:latin typeface="Lucida Sans Unicode"/>
                <a:cs typeface="Lucida Sans Unicode"/>
              </a:rPr>
              <a:t>publicada</a:t>
            </a:r>
            <a:r>
              <a:rPr dirty="0" sz="750" spc="3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em</a:t>
            </a:r>
            <a:r>
              <a:rPr dirty="0" sz="750" spc="10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21/12/2023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75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750">
                <a:solidFill>
                  <a:srgbClr val="262626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750" spc="-25">
                <a:solidFill>
                  <a:srgbClr val="262626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343434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50" spc="100">
                <a:solidFill>
                  <a:srgbClr val="343434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232323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750" spc="-35">
                <a:solidFill>
                  <a:srgbClr val="232323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363636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750" spc="10">
                <a:solidFill>
                  <a:srgbClr val="363636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2A2A2A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50" spc="105">
                <a:solidFill>
                  <a:srgbClr val="2A2A2A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545454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750" spc="-20">
                <a:solidFill>
                  <a:srgbClr val="545454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25">
                <a:solidFill>
                  <a:srgbClr val="3B3B3B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A: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317500">
              <a:lnSpc>
                <a:spcPct val="100000"/>
              </a:lnSpc>
              <a:spcBef>
                <a:spcPts val="5"/>
              </a:spcBef>
            </a:pPr>
            <a:r>
              <a:rPr dirty="0" sz="750" spc="-50">
                <a:solidFill>
                  <a:srgbClr val="3B3B3B"/>
                </a:solidFill>
                <a:latin typeface="Lucida Sans Unicode"/>
                <a:cs typeface="Lucida Sans Unicode"/>
              </a:rPr>
              <a:t>Artigo</a:t>
            </a:r>
            <a:r>
              <a:rPr dirty="0" sz="750" spc="-1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82828"/>
                </a:solidFill>
                <a:latin typeface="Lucida Sans Unicode"/>
                <a:cs typeface="Lucida Sans Unicode"/>
              </a:rPr>
              <a:t>1º</a:t>
            </a:r>
            <a:r>
              <a:rPr dirty="0" sz="750" spc="-6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45">
                <a:solidFill>
                  <a:srgbClr val="444444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2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A3A3A"/>
                </a:solidFill>
                <a:latin typeface="Lucida Sans Unicode"/>
                <a:cs typeface="Lucida Sans Unicode"/>
              </a:rPr>
              <a:t>Fica</a:t>
            </a:r>
            <a:r>
              <a:rPr dirty="0" sz="750" spc="1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464646"/>
                </a:solidFill>
                <a:latin typeface="Lucida Sans Unicode"/>
                <a:cs typeface="Lucida Sans Unicode"/>
              </a:rPr>
              <a:t>aberto</a:t>
            </a:r>
            <a:r>
              <a:rPr dirty="0" sz="750" spc="2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2D2D2D"/>
                </a:solidFill>
                <a:latin typeface="Lucida Sans Unicode"/>
                <a:cs typeface="Lucida Sans Unicode"/>
              </a:rPr>
              <a:t>crédito</a:t>
            </a: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62626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750" spc="5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F1F1F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9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D2D2D"/>
                </a:solidFill>
                <a:latin typeface="Lucida Sans Unicode"/>
                <a:cs typeface="Lucida Sans Unicode"/>
              </a:rPr>
              <a:t>seguintes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D3D3D"/>
                </a:solidFill>
                <a:latin typeface="Lucida Sans Unicode"/>
                <a:cs typeface="Lucida Sans Unicode"/>
              </a:rPr>
              <a:t>dotações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56190" y="4244794"/>
            <a:ext cx="2591435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sng" sz="750" spc="-25">
                <a:solidFill>
                  <a:srgbClr val="232323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Dota_țôes</a:t>
            </a:r>
            <a:r>
              <a:rPr dirty="0" u="sng" sz="750" spc="-5">
                <a:solidFill>
                  <a:srgbClr val="232323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solidFill>
                  <a:srgbClr val="2D2D2D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750" spc="500">
                <a:solidFill>
                  <a:srgbClr val="2D2D2D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950" spc="-10" b="1">
                <a:solidFill>
                  <a:srgbClr val="313131"/>
                </a:solidFill>
                <a:latin typeface="Arial"/>
                <a:cs typeface="Arial"/>
              </a:rPr>
              <a:t>PREFEITURA</a:t>
            </a:r>
            <a:r>
              <a:rPr dirty="0" sz="950" spc="75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43434"/>
                </a:solidFill>
                <a:latin typeface="Arial"/>
                <a:cs typeface="Arial"/>
              </a:rPr>
              <a:t>MUNICIPAL</a:t>
            </a:r>
            <a:r>
              <a:rPr dirty="0" sz="950" spc="2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444444"/>
                </a:solidFill>
                <a:latin typeface="Arial"/>
                <a:cs typeface="Arial"/>
              </a:rPr>
              <a:t>DE</a:t>
            </a:r>
            <a:r>
              <a:rPr dirty="0" sz="950" spc="-15" b="1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1A1A1A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552936" y="4624202"/>
          <a:ext cx="6327140" cy="15855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675"/>
                <a:gridCol w="4869815"/>
                <a:gridCol w="678814"/>
              </a:tblGrid>
              <a:tr h="145415">
                <a:tc>
                  <a:txBody>
                    <a:bodyPr/>
                    <a:lstStyle/>
                    <a:p>
                      <a:pPr marL="34925">
                        <a:lnSpc>
                          <a:spcPts val="855"/>
                        </a:lnSpc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01.09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55"/>
                        </a:lnSpc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750" spc="6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4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Educação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002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2.066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2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750" spc="-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Escolares</a:t>
                      </a:r>
                      <a:r>
                        <a:rPr dirty="0" sz="750" spc="-4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4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5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Merenda</a:t>
                      </a:r>
                      <a:r>
                        <a:rPr dirty="0" sz="750" spc="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Escolara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65"/>
                        </a:spcBef>
                        <a:tabLst>
                          <a:tab pos="3186430" algn="l"/>
                        </a:tabLst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16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750" spc="12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14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2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PNAE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ctr" marL="400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1.115.000,00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71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4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8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114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2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539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1.115.000,00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</a:tr>
              <a:tr h="16764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2.808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4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ManutenCäo</a:t>
                      </a:r>
                      <a:r>
                        <a:rPr dirty="0" sz="750" spc="4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6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Operacionalizacäo</a:t>
                      </a:r>
                      <a:r>
                        <a:rPr dirty="0" sz="750" spc="-6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750" spc="-3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750" spc="4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06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188970" algn="l"/>
                        </a:tabLst>
                      </a:pPr>
                      <a:r>
                        <a:rPr dirty="0" sz="7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16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750" spc="1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114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3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8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750" spc="1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1257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150.000,00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593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3.3.9.0.92.00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187065" algn="l"/>
                        </a:tabLst>
                      </a:pPr>
                      <a:r>
                        <a:rPr dirty="0" sz="750" spc="7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sz="750" spc="10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1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9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EXERCÍCIOS</a:t>
                      </a:r>
                      <a:r>
                        <a:rPr dirty="0" sz="750" spc="17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ANTERIORES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3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6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750" spc="1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400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1.560.000,00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71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1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5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7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1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374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1.710.000,00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46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-3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19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4000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2.825.000,00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00705">
                        <a:lnSpc>
                          <a:spcPts val="890"/>
                        </a:lnSpc>
                        <a:spcBef>
                          <a:spcPts val="85"/>
                        </a:spcBef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750" spc="-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750" spc="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ctr" marL="45085">
                        <a:lnSpc>
                          <a:spcPts val="890"/>
                        </a:lnSpc>
                        <a:spcBef>
                          <a:spcPts val="85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2.825.000,00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896337" y="6253988"/>
            <a:ext cx="5740400" cy="276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6565" marR="5080" indent="-444500">
              <a:lnSpc>
                <a:spcPct val="110000"/>
              </a:lnSpc>
              <a:spcBef>
                <a:spcPts val="100"/>
              </a:spcBef>
            </a:pPr>
            <a:r>
              <a:rPr dirty="0" sz="750" spc="-55">
                <a:solidFill>
                  <a:srgbClr val="3B3B3B"/>
                </a:solidFill>
                <a:latin typeface="Lucida Sans Unicode"/>
                <a:cs typeface="Lucida Sans Unicode"/>
              </a:rPr>
              <a:t>Artigo</a:t>
            </a:r>
            <a:r>
              <a:rPr dirty="0" sz="750" spc="-4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83838"/>
                </a:solidFill>
                <a:latin typeface="Lucida Sans Unicode"/>
                <a:cs typeface="Lucida Sans Unicode"/>
              </a:rPr>
              <a:t>2º</a:t>
            </a:r>
            <a:r>
              <a:rPr dirty="0" sz="750" spc="-5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70">
                <a:solidFill>
                  <a:srgbClr val="464646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8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64646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7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D2D2D"/>
                </a:solidFill>
                <a:latin typeface="Lucida Sans Unicode"/>
                <a:cs typeface="Lucida Sans Unicode"/>
              </a:rPr>
              <a:t>despesas</a:t>
            </a:r>
            <a:r>
              <a:rPr dirty="0" sz="750" spc="-1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A2A2A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750" spc="2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D2D2D"/>
                </a:solidFill>
                <a:latin typeface="Lucida Sans Unicode"/>
                <a:cs typeface="Lucida Sans Unicode"/>
              </a:rPr>
              <a:t>da </a:t>
            </a:r>
            <a:r>
              <a:rPr dirty="0" sz="750" spc="-35">
                <a:solidFill>
                  <a:srgbClr val="1F1F1F"/>
                </a:solidFill>
                <a:latin typeface="Lucida Sans Unicode"/>
                <a:cs typeface="Lucida Sans Unicode"/>
              </a:rPr>
              <a:t>abertura</a:t>
            </a:r>
            <a:r>
              <a:rPr dirty="0" sz="750" spc="3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33333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5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83838"/>
                </a:solidFill>
                <a:latin typeface="Lucida Sans Unicode"/>
                <a:cs typeface="Lucida Sans Unicode"/>
              </a:rPr>
              <a:t>presente</a:t>
            </a:r>
            <a:r>
              <a:rPr dirty="0" sz="750" spc="-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B3B3B"/>
                </a:solidFill>
                <a:latin typeface="Lucida Sans Unicode"/>
                <a:cs typeface="Lucida Sans Unicode"/>
              </a:rPr>
              <a:t>crédito</a:t>
            </a:r>
            <a:r>
              <a:rPr dirty="0" sz="750" spc="-1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131313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750" spc="6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B3B3B"/>
                </a:solidFill>
                <a:latin typeface="Lucida Sans Unicode"/>
                <a:cs typeface="Lucida Sans Unicode"/>
              </a:rPr>
              <a:t>seräo</a:t>
            </a:r>
            <a:r>
              <a:rPr dirty="0" sz="750" spc="-4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1D1D1D"/>
                </a:solidFill>
                <a:latin typeface="Lucida Sans Unicode"/>
                <a:cs typeface="Lucida Sans Unicode"/>
              </a:rPr>
              <a:t>cobertas</a:t>
            </a:r>
            <a:r>
              <a:rPr dirty="0" sz="750" spc="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D3D3D"/>
                </a:solidFill>
                <a:latin typeface="Lucida Sans Unicode"/>
                <a:cs typeface="Lucida Sans Unicode"/>
              </a:rPr>
              <a:t>com</a:t>
            </a:r>
            <a:r>
              <a:rPr dirty="0" sz="750" spc="-3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B3B3B"/>
                </a:solidFill>
                <a:latin typeface="Lucida Sans Unicode"/>
                <a:cs typeface="Lucida Sans Unicode"/>
              </a:rPr>
              <a:t>recursos</a:t>
            </a:r>
            <a:r>
              <a:rPr dirty="0" sz="750" spc="1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B4B4B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5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43434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3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A2A2A"/>
                </a:solidFill>
                <a:latin typeface="Lucida Sans Unicode"/>
                <a:cs typeface="Lucida Sans Unicode"/>
              </a:rPr>
              <a:t>trata</a:t>
            </a:r>
            <a:r>
              <a:rPr dirty="0" sz="750" spc="1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4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Artigo </a:t>
            </a:r>
            <a:r>
              <a:rPr dirty="0" sz="750" spc="-25">
                <a:solidFill>
                  <a:srgbClr val="424242"/>
                </a:solidFill>
                <a:latin typeface="Lucida Sans Unicode"/>
                <a:cs typeface="Lucida Sans Unicode"/>
              </a:rPr>
              <a:t>43</a:t>
            </a:r>
            <a:r>
              <a:rPr dirty="0" sz="750" spc="-8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33333"/>
                </a:solidFill>
                <a:latin typeface="Lucida Sans Unicode"/>
                <a:cs typeface="Lucida Sans Unicode"/>
              </a:rPr>
              <a:t>parágrafo</a:t>
            </a:r>
            <a:r>
              <a:rPr dirty="0" sz="750" spc="1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424242"/>
                </a:solidFill>
                <a:latin typeface="Lucida Sans Unicode"/>
                <a:cs typeface="Lucida Sans Unicode"/>
              </a:rPr>
              <a:t>1º</a:t>
            </a:r>
            <a:r>
              <a:rPr dirty="0" sz="750" spc="-3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4B4B4B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-1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Lei</a:t>
            </a:r>
            <a:r>
              <a:rPr dirty="0" sz="750" spc="-5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32323"/>
                </a:solidFill>
                <a:latin typeface="Lucida Sans Unicode"/>
                <a:cs typeface="Lucida Sans Unicode"/>
              </a:rPr>
              <a:t>Federal</a:t>
            </a:r>
            <a:r>
              <a:rPr dirty="0" sz="750" spc="1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A3A3A"/>
                </a:solidFill>
                <a:latin typeface="Lucida Sans Unicode"/>
                <a:cs typeface="Lucida Sans Unicode"/>
              </a:rPr>
              <a:t>N°</a:t>
            </a:r>
            <a:r>
              <a:rPr dirty="0" sz="750" spc="6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0">
                <a:solidFill>
                  <a:srgbClr val="262626"/>
                </a:solidFill>
                <a:latin typeface="Lucida Sans Unicode"/>
                <a:cs typeface="Lucida Sans Unicode"/>
              </a:rPr>
              <a:t>4.320/64,</a:t>
            </a:r>
            <a:r>
              <a:rPr dirty="0" sz="750" spc="2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4B4B4B"/>
                </a:solidFill>
                <a:latin typeface="Lucida Sans Unicode"/>
                <a:cs typeface="Lucida Sans Unicode"/>
              </a:rPr>
              <a:t>Inciso</a:t>
            </a:r>
            <a:r>
              <a:rPr dirty="0" sz="750" spc="-1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4F4F4F"/>
                </a:solidFill>
                <a:latin typeface="Lucida Sans Unicode"/>
                <a:cs typeface="Lucida Sans Unicode"/>
              </a:rPr>
              <a:t>Ill.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736396" y="6599173"/>
            <a:ext cx="1586865" cy="368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0200" marR="5080" indent="-318135">
              <a:lnSpc>
                <a:spcPct val="150000"/>
              </a:lnSpc>
              <a:spcBef>
                <a:spcPts val="100"/>
              </a:spcBef>
            </a:pPr>
            <a:r>
              <a:rPr dirty="0" sz="750" spc="-20">
                <a:solidFill>
                  <a:srgbClr val="313131"/>
                </a:solidFill>
                <a:latin typeface="Lucida Sans Unicode"/>
                <a:cs typeface="Lucida Sans Unicode"/>
              </a:rPr>
              <a:t>Inciso:</a:t>
            </a:r>
            <a:r>
              <a:rPr dirty="0" sz="750" spc="6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F4F4F"/>
                </a:solidFill>
                <a:latin typeface="Lucida Sans Unicode"/>
                <a:cs typeface="Lucida Sans Unicode"/>
              </a:rPr>
              <a:t>II</a:t>
            </a:r>
            <a:r>
              <a:rPr dirty="0" sz="750" spc="-10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45">
                <a:solidFill>
                  <a:srgbClr val="5E5E5E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35">
                <a:solidFill>
                  <a:srgbClr val="5E5E5E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Excesso</a:t>
            </a:r>
            <a:r>
              <a:rPr dirty="0" sz="750" spc="-2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5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262626"/>
                </a:solidFill>
                <a:latin typeface="Lucida Sans Unicode"/>
                <a:cs typeface="Lucida Sans Unicode"/>
              </a:rPr>
              <a:t>Arrecadaçäo: </a:t>
            </a:r>
            <a:r>
              <a:rPr dirty="0" sz="750">
                <a:solidFill>
                  <a:srgbClr val="606060"/>
                </a:solidFill>
                <a:latin typeface="Lucida Sans Unicode"/>
                <a:cs typeface="Lucida Sans Unicode"/>
              </a:rPr>
              <a:t>III</a:t>
            </a:r>
            <a:r>
              <a:rPr dirty="0" sz="750" spc="-85">
                <a:solidFill>
                  <a:srgbClr val="606060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45">
                <a:solidFill>
                  <a:srgbClr val="505050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15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111111"/>
                </a:solidFill>
                <a:latin typeface="Lucida Sans Unicode"/>
                <a:cs typeface="Lucida Sans Unicode"/>
              </a:rPr>
              <a:t>Anulação</a:t>
            </a:r>
            <a:r>
              <a:rPr dirty="0" sz="750" spc="3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5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32323"/>
                </a:solidFill>
                <a:latin typeface="Lucida Sans Unicode"/>
                <a:cs typeface="Lucida Sans Unicode"/>
              </a:rPr>
              <a:t>Dotação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56190" y="6961314"/>
            <a:ext cx="2590800" cy="348615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u="sng" sz="750">
                <a:solidFill>
                  <a:srgbClr val="1A1A1A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Dotațôes</a:t>
            </a:r>
            <a:r>
              <a:rPr dirty="0" u="sng" sz="750" spc="160">
                <a:solidFill>
                  <a:srgbClr val="1A1A1A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solidFill>
                  <a:srgbClr val="333333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750">
              <a:latin typeface="Lucida Sans Unicode"/>
              <a:cs typeface="Lucida Sans Unicode"/>
            </a:endParaRPr>
          </a:p>
          <a:p>
            <a:pPr marL="60325">
              <a:lnSpc>
                <a:spcPct val="100000"/>
              </a:lnSpc>
              <a:spcBef>
                <a:spcPts val="254"/>
              </a:spcBef>
            </a:pPr>
            <a:r>
              <a:rPr dirty="0" sz="1000" spc="-35" b="1">
                <a:solidFill>
                  <a:srgbClr val="2D2D2D"/>
                </a:solidFill>
                <a:latin typeface="Arial"/>
                <a:cs typeface="Arial"/>
              </a:rPr>
              <a:t>PREFEITURA</a:t>
            </a:r>
            <a:r>
              <a:rPr dirty="0" sz="1000" spc="2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000" spc="-40" b="1">
                <a:solidFill>
                  <a:srgbClr val="2B2B2B"/>
                </a:solidFill>
                <a:latin typeface="Arial"/>
                <a:cs typeface="Arial"/>
              </a:rPr>
              <a:t>MUNICIPAL</a:t>
            </a:r>
            <a:r>
              <a:rPr dirty="0" sz="1000" spc="25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343434"/>
                </a:solidFill>
                <a:latin typeface="Arial"/>
                <a:cs typeface="Arial"/>
              </a:rPr>
              <a:t>DE</a:t>
            </a:r>
            <a:r>
              <a:rPr dirty="0" sz="1000" spc="-4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000" spc="-25" b="1">
                <a:solidFill>
                  <a:srgbClr val="161616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550650" y="7326254"/>
          <a:ext cx="6325870" cy="16059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2945"/>
                <a:gridCol w="4868545"/>
                <a:gridCol w="677545"/>
              </a:tblGrid>
              <a:tr h="146685">
                <a:tc>
                  <a:txBody>
                    <a:bodyPr/>
                    <a:lstStyle/>
                    <a:p>
                      <a:pPr marL="34925">
                        <a:lnSpc>
                          <a:spcPts val="855"/>
                        </a:lnSpc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01.09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855"/>
                        </a:lnSpc>
                      </a:pP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750" spc="8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4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Educação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2.066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3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750" spc="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Escolares</a:t>
                      </a:r>
                      <a:r>
                        <a:rPr dirty="0" sz="750" spc="-4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4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5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Merenda</a:t>
                      </a:r>
                      <a:r>
                        <a:rPr dirty="0" sz="750" spc="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Escolara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06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185795" algn="l"/>
                        </a:tabLst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1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750" spc="14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13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3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5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750" spc="-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-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412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1.209.000,00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58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5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3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6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7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387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1.209.000,00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7208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2.808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 spc="-4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ManutenCäo</a:t>
                      </a:r>
                      <a:r>
                        <a:rPr dirty="0" sz="750" spc="6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5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Operacionalizacăo</a:t>
                      </a:r>
                      <a:r>
                        <a:rPr dirty="0" sz="750" spc="-7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750" spc="-3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750" spc="4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065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187700" algn="l"/>
                        </a:tabLst>
                      </a:pPr>
                      <a:r>
                        <a:rPr dirty="0" sz="75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16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750" spc="13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114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2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Royalties </a:t>
                      </a:r>
                      <a:r>
                        <a:rPr dirty="0" sz="750" spc="-14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Educaçäo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1320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150.000,00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651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95"/>
                        </a:spcBef>
                        <a:tabLst>
                          <a:tab pos="3187700" algn="l"/>
                        </a:tabLst>
                      </a:pPr>
                      <a:r>
                        <a:rPr dirty="0" baseline="3703" sz="112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703" sz="1125" spc="217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703" sz="1125" spc="37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703" sz="1125" spc="247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703" sz="1125" spc="209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254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703" sz="1125" spc="127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97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703" sz="1125" spc="397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r>
                        <a:rPr dirty="0" baseline="3703" sz="11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703" sz="1125" spc="-1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703" sz="1125" spc="-52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703" sz="1125" spc="-89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6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44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37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ctr" marL="4762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1.466.000,00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60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589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1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4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8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9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4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ctr" marL="431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1.616.000,00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525"/>
                </a:tc>
              </a:tr>
              <a:tr h="1631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589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-1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22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4635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2.825.000,00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12115">
                        <a:lnSpc>
                          <a:spcPts val="890"/>
                        </a:lnSpc>
                        <a:spcBef>
                          <a:spcPts val="95"/>
                        </a:spcBef>
                      </a:pPr>
                      <a:r>
                        <a:rPr dirty="0" sz="7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750" spc="-3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RR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 marL="46355">
                        <a:lnSpc>
                          <a:spcPts val="89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2.825.000,00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3813162" y="6599173"/>
            <a:ext cx="728980" cy="368300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550"/>
              </a:spcBef>
            </a:pPr>
            <a:r>
              <a:rPr dirty="0" sz="750" spc="-35">
                <a:solidFill>
                  <a:srgbClr val="2A2A2A"/>
                </a:solidFill>
                <a:latin typeface="Lucida Sans Unicode"/>
                <a:cs typeface="Lucida Sans Unicode"/>
              </a:rPr>
              <a:t>R$2.825.000,00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sz="750" spc="-10">
                <a:solidFill>
                  <a:srgbClr val="343434"/>
                </a:solidFill>
                <a:latin typeface="Lucida Sans Unicode"/>
                <a:cs typeface="Lucida Sans Unicode"/>
              </a:rPr>
              <a:t>$2.825.000,00</a:t>
            </a:r>
            <a:endParaRPr sz="7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49473" y="1960952"/>
            <a:ext cx="2436876" cy="1544992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3483" y="431957"/>
            <a:ext cx="710946" cy="697075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393191" y="9558691"/>
            <a:ext cx="6395085" cy="0"/>
          </a:xfrm>
          <a:custGeom>
            <a:avLst/>
            <a:gdLst/>
            <a:ahLst/>
            <a:cxnLst/>
            <a:rect l="l" t="t" r="r" b="b"/>
            <a:pathLst>
              <a:path w="6395084" h="0">
                <a:moveTo>
                  <a:pt x="0" y="0"/>
                </a:moveTo>
                <a:lnTo>
                  <a:pt x="6394704" y="0"/>
                </a:lnTo>
              </a:path>
            </a:pathLst>
          </a:custGeom>
          <a:ln w="12189">
            <a:solidFill>
              <a:srgbClr val="4B4B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84047" y="1303491"/>
            <a:ext cx="6391910" cy="0"/>
          </a:xfrm>
          <a:custGeom>
            <a:avLst/>
            <a:gdLst/>
            <a:ahLst/>
            <a:cxnLst/>
            <a:rect l="l" t="t" r="r" b="b"/>
            <a:pathLst>
              <a:path w="6391909" h="0">
                <a:moveTo>
                  <a:pt x="0" y="0"/>
                </a:moveTo>
                <a:lnTo>
                  <a:pt x="6391656" y="0"/>
                </a:lnTo>
              </a:path>
            </a:pathLst>
          </a:custGeom>
          <a:ln w="12189">
            <a:solidFill>
              <a:srgbClr val="49494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60104" y="369738"/>
            <a:ext cx="3049270" cy="5524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343434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200" spc="5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-10">
                <a:solidFill>
                  <a:srgbClr val="181818"/>
                </a:solidFill>
                <a:latin typeface="Lucida Sans Unicode"/>
                <a:cs typeface="Lucida Sans Unicode"/>
              </a:rPr>
              <a:t>MUNICIPAL</a:t>
            </a:r>
            <a:r>
              <a:rPr dirty="0" sz="1200" spc="1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200">
                <a:solidFill>
                  <a:srgbClr val="3F3F3F"/>
                </a:solidFill>
                <a:latin typeface="Lucida Sans Unicode"/>
                <a:cs typeface="Lucida Sans Unicode"/>
              </a:rPr>
              <a:t>DE</a:t>
            </a:r>
            <a:r>
              <a:rPr dirty="0" sz="1200" spc="2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-10">
                <a:solidFill>
                  <a:srgbClr val="1F1F1F"/>
                </a:solidFill>
                <a:latin typeface="Lucida Sans Unicode"/>
                <a:cs typeface="Lucida Sans Unicode"/>
              </a:rPr>
              <a:t>SEROPEDICA</a:t>
            </a:r>
            <a:endParaRPr sz="1200">
              <a:latin typeface="Lucida Sans Unicode"/>
              <a:cs typeface="Lucida Sans Unicode"/>
            </a:endParaRPr>
          </a:p>
          <a:p>
            <a:pPr marL="12700" marR="1925955">
              <a:lnSpc>
                <a:spcPct val="120000"/>
              </a:lnSpc>
              <a:spcBef>
                <a:spcPts val="405"/>
              </a:spcBef>
            </a:pPr>
            <a:r>
              <a:rPr dirty="0" sz="800">
                <a:solidFill>
                  <a:srgbClr val="313131"/>
                </a:solidFill>
                <a:latin typeface="Lucida Sans Unicode"/>
                <a:cs typeface="Lucida Sans Unicode"/>
              </a:rPr>
              <a:t>Rua </a:t>
            </a:r>
            <a:r>
              <a:rPr dirty="0" sz="800" spc="-35">
                <a:solidFill>
                  <a:srgbClr val="383838"/>
                </a:solidFill>
                <a:latin typeface="Lucida Sans Unicode"/>
                <a:cs typeface="Lucida Sans Unicode"/>
              </a:rPr>
              <a:t>Maria</a:t>
            </a:r>
            <a:r>
              <a:rPr dirty="0" sz="800" spc="1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2D2D2D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00" spc="-4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F3F3F"/>
                </a:solidFill>
                <a:latin typeface="Lucida Sans Unicode"/>
                <a:cs typeface="Lucida Sans Unicode"/>
              </a:rPr>
              <a:t>18 </a:t>
            </a:r>
            <a:r>
              <a:rPr dirty="0" sz="800" spc="-25">
                <a:solidFill>
                  <a:srgbClr val="343434"/>
                </a:solidFill>
                <a:latin typeface="Lucida Sans Unicode"/>
                <a:cs typeface="Lucida Sans Unicode"/>
              </a:rPr>
              <a:t>Fazenda</a:t>
            </a:r>
            <a:r>
              <a:rPr dirty="0" sz="800" spc="-2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955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pc="-10"/>
              <a:t>Servaux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6283287" y="9573294"/>
            <a:ext cx="480059" cy="113664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>
                <a:solidFill>
                  <a:srgbClr val="363636"/>
                </a:solidFill>
                <a:latin typeface="Lucida Sans Unicode"/>
                <a:cs typeface="Lucida Sans Unicode"/>
              </a:rPr>
              <a:t>Pźgina</a:t>
            </a:r>
            <a:r>
              <a:rPr dirty="0" sz="550" spc="-2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550">
                <a:solidFill>
                  <a:srgbClr val="646464"/>
                </a:solidFill>
                <a:latin typeface="Lucida Sans Unicode"/>
                <a:cs typeface="Lucida Sans Unicode"/>
              </a:rPr>
              <a:t>2</a:t>
            </a:r>
            <a:r>
              <a:rPr dirty="0" sz="550" spc="-45">
                <a:solidFill>
                  <a:srgbClr val="646464"/>
                </a:solidFill>
                <a:latin typeface="Lucida Sans Unicode"/>
                <a:cs typeface="Lucida Sans Unicode"/>
              </a:rPr>
              <a:t> </a:t>
            </a:r>
            <a:r>
              <a:rPr dirty="0" sz="550" spc="-10">
                <a:solidFill>
                  <a:srgbClr val="424242"/>
                </a:solidFill>
                <a:latin typeface="Lucida Sans Unicode"/>
                <a:cs typeface="Lucida Sans Unicode"/>
              </a:rPr>
              <a:t>de</a:t>
            </a:r>
            <a:r>
              <a:rPr dirty="0" sz="550" spc="-3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550" spc="-50">
                <a:solidFill>
                  <a:srgbClr val="424242"/>
                </a:solidFill>
                <a:latin typeface="Lucida Sans Unicode"/>
                <a:cs typeface="Lucida Sans Unicode"/>
              </a:rPr>
              <a:t>2</a:t>
            </a:r>
            <a:endParaRPr sz="5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45461" y="1368498"/>
            <a:ext cx="388492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93725" algn="l"/>
              </a:tabLst>
            </a:pPr>
            <a:r>
              <a:rPr dirty="0" sz="750" spc="-50">
                <a:solidFill>
                  <a:srgbClr val="2F2F2F"/>
                </a:solidFill>
                <a:latin typeface="Lucida Sans Unicode"/>
                <a:cs typeface="Lucida Sans Unicode"/>
              </a:rPr>
              <a:t>Artigo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343434"/>
                </a:solidFill>
                <a:latin typeface="Lucida Sans Unicode"/>
                <a:cs typeface="Lucida Sans Unicode"/>
              </a:rPr>
              <a:t>3º</a:t>
            </a:r>
            <a:r>
              <a:rPr dirty="0" sz="750" spc="-5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424242"/>
                </a:solidFill>
                <a:latin typeface="Lucida Sans Unicode"/>
                <a:cs typeface="Lucida Sans Unicode"/>
              </a:rPr>
              <a:t>-</a:t>
            </a:r>
            <a:r>
              <a:rPr dirty="0" sz="750">
                <a:solidFill>
                  <a:srgbClr val="424242"/>
                </a:solidFill>
                <a:latin typeface="Lucida Sans Unicode"/>
                <a:cs typeface="Lucida Sans Unicode"/>
              </a:rPr>
              <a:t>	</a:t>
            </a:r>
            <a:r>
              <a:rPr dirty="0" sz="750" spc="-10">
                <a:solidFill>
                  <a:srgbClr val="343434"/>
                </a:solidFill>
                <a:latin typeface="Lucida Sans Unicode"/>
                <a:cs typeface="Lucida Sans Unicode"/>
              </a:rPr>
              <a:t>Revogadas</a:t>
            </a:r>
            <a:r>
              <a:rPr dirty="0" sz="750" spc="2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5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A2A2A"/>
                </a:solidFill>
                <a:latin typeface="Lucida Sans Unicode"/>
                <a:cs typeface="Lucida Sans Unicode"/>
              </a:rPr>
              <a:t>disposições</a:t>
            </a:r>
            <a:r>
              <a:rPr dirty="0" sz="750" spc="3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83838"/>
                </a:solidFill>
                <a:latin typeface="Lucida Sans Unicode"/>
                <a:cs typeface="Lucida Sans Unicode"/>
              </a:rPr>
              <a:t>em</a:t>
            </a:r>
            <a:r>
              <a:rPr dirty="0" sz="750" spc="-4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32323"/>
                </a:solidFill>
                <a:latin typeface="Lucida Sans Unicode"/>
                <a:cs typeface="Lucida Sans Unicode"/>
              </a:rPr>
              <a:t>contrário.</a:t>
            </a:r>
            <a:r>
              <a:rPr dirty="0" sz="750" spc="5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3F3F3F"/>
                </a:solidFill>
                <a:latin typeface="Lucida Sans Unicode"/>
                <a:cs typeface="Lucida Sans Unicode"/>
              </a:rPr>
              <a:t>Publique-</a:t>
            </a:r>
            <a:r>
              <a:rPr dirty="0" sz="750" spc="-10">
                <a:solidFill>
                  <a:srgbClr val="3F3F3F"/>
                </a:solidFill>
                <a:latin typeface="Lucida Sans Unicode"/>
                <a:cs typeface="Lucida Sans Unicode"/>
              </a:rPr>
              <a:t>se,</a:t>
            </a:r>
            <a:r>
              <a:rPr dirty="0" sz="750" spc="5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363636"/>
                </a:solidFill>
                <a:latin typeface="Lucida Sans Unicode"/>
                <a:cs typeface="Lucida Sans Unicode"/>
              </a:rPr>
              <a:t>afixe-</a:t>
            </a:r>
            <a:r>
              <a:rPr dirty="0" sz="750" spc="-50">
                <a:solidFill>
                  <a:srgbClr val="363636"/>
                </a:solidFill>
                <a:latin typeface="Lucida Sans Unicode"/>
                <a:cs typeface="Lucida Sans Unicode"/>
              </a:rPr>
              <a:t>se</a:t>
            </a:r>
            <a:r>
              <a:rPr dirty="0" sz="750" spc="1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5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2A2A2A"/>
                </a:solidFill>
                <a:latin typeface="Lucida Sans Unicode"/>
                <a:cs typeface="Lucida Sans Unicode"/>
              </a:rPr>
              <a:t>cumpra-</a:t>
            </a:r>
            <a:r>
              <a:rPr dirty="0" sz="750" spc="-25">
                <a:solidFill>
                  <a:srgbClr val="2A2A2A"/>
                </a:solidFill>
                <a:latin typeface="Lucida Sans Unicode"/>
                <a:cs typeface="Lucida Sans Unicode"/>
              </a:rPr>
              <a:t>se.</a:t>
            </a:r>
            <a:endParaRPr sz="7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2025-09-09T16:56:10Z</dcterms:created>
  <dcterms:modified xsi:type="dcterms:W3CDTF">2025-09-09T16:56:10Z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2025-09-09T00:00:00Z</vt:filetime>
  </property>
  <property fmtid="{D5CDD505-2E9C-101B-9397-08002B2CF9AE}" pid="3" name="LastSaved">
    <vt:filetime>2025-09-09T00:00:00Z</vt:filetime>
  </property>
</Properties>
</file>