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46951" y="9946078"/>
            <a:ext cx="29463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98331" y="9927796"/>
            <a:ext cx="493395" cy="123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jpg"/><Relationship Id="rId5" Type="http://schemas.openxmlformats.org/officeDocument/2006/relationships/image" Target="../media/image6.jpg"/><Relationship Id="rId6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776" y="1176189"/>
            <a:ext cx="6657502" cy="8531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413" y="371749"/>
            <a:ext cx="730924" cy="69474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77142" y="9904679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37025" y="222182"/>
            <a:ext cx="316992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00" b="1">
                <a:latin typeface="Arial"/>
                <a:cs typeface="Arial"/>
              </a:rPr>
              <a:t> </a:t>
            </a:r>
            <a:r>
              <a:rPr dirty="0" sz="115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1150" spc="1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20320" marR="2004060" indent="-6350">
              <a:lnSpc>
                <a:spcPct val="120000"/>
              </a:lnSpc>
              <a:spcBef>
                <a:spcPts val="54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2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40125" y="1409037"/>
            <a:ext cx="188848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Decreto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N°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2536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18</a:t>
            </a:r>
            <a:r>
              <a:rPr dirty="0" sz="850" spc="3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8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janeiro,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84561" y="1866106"/>
            <a:ext cx="2831465" cy="2743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3810">
              <a:lnSpc>
                <a:spcPts val="940"/>
              </a:lnSpc>
              <a:spcBef>
                <a:spcPts val="195"/>
              </a:spcBef>
            </a:pPr>
            <a:r>
              <a:rPr dirty="0" sz="850" spc="-50">
                <a:latin typeface="Arial MT"/>
                <a:cs typeface="Arial MT"/>
              </a:rPr>
              <a:t>Abre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valor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total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R$131.460,00,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pala </a:t>
            </a:r>
            <a:r>
              <a:rPr dirty="0" sz="850" spc="-10">
                <a:latin typeface="Arial MT"/>
                <a:cs typeface="Arial MT"/>
              </a:rPr>
              <a:t>fins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que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>
                <a:latin typeface="Arial MT"/>
                <a:cs typeface="Arial MT"/>
              </a:rPr>
              <a:t> e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57515" y="2626365"/>
            <a:ext cx="6563359" cy="9918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18515">
              <a:lnSpc>
                <a:spcPct val="152900"/>
              </a:lnSpc>
              <a:spcBef>
                <a:spcPts val="100"/>
              </a:spcBef>
            </a:pPr>
            <a:r>
              <a:rPr dirty="0" baseline="-9803" sz="1275" spc="-120">
                <a:latin typeface="Arial MT"/>
                <a:cs typeface="Arial MT"/>
              </a:rPr>
              <a:t>O</a:t>
            </a:r>
            <a:r>
              <a:rPr dirty="0" baseline="-9803" sz="1275" spc="15">
                <a:latin typeface="Arial MT"/>
                <a:cs typeface="Arial MT"/>
              </a:rPr>
              <a:t> </a:t>
            </a:r>
            <a:r>
              <a:rPr dirty="0" baseline="-9803" sz="1275" spc="-60">
                <a:latin typeface="Arial MT"/>
                <a:cs typeface="Arial MT"/>
              </a:rPr>
              <a:t>PREFEITO</a:t>
            </a:r>
            <a:r>
              <a:rPr dirty="0" baseline="-9803" sz="1275" spc="-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MUNICIPAL.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uso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>
                <a:latin typeface="Arial MT"/>
                <a:cs typeface="Arial MT"/>
              </a:rPr>
              <a:t> 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lhe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art.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baseline="9803" sz="1275">
                <a:latin typeface="Arial MT"/>
                <a:cs typeface="Arial MT"/>
              </a:rPr>
              <a:t>8º</a:t>
            </a:r>
            <a:r>
              <a:rPr dirty="0" baseline="9803" sz="1275" spc="262">
                <a:latin typeface="Arial MT"/>
                <a:cs typeface="Arial MT"/>
              </a:rPr>
              <a:t> </a:t>
            </a:r>
            <a:r>
              <a:rPr dirty="0" baseline="9803" sz="1275" spc="-37">
                <a:latin typeface="Arial MT"/>
                <a:cs typeface="Arial MT"/>
              </a:rPr>
              <a:t>da </a:t>
            </a:r>
            <a:r>
              <a:rPr dirty="0" sz="850" spc="-35">
                <a:latin typeface="Arial MT"/>
                <a:cs typeface="Arial MT"/>
              </a:rPr>
              <a:t>LEI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40">
                <a:latin typeface="Arial MT"/>
                <a:cs typeface="Arial MT"/>
              </a:rPr>
              <a:t>823/2023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datada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21/12/2023.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em</a:t>
            </a:r>
            <a:r>
              <a:rPr dirty="0" sz="850" spc="17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21/12/2023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</a:pPr>
            <a:r>
              <a:rPr dirty="0" u="heavy" sz="850" spc="-7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-2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5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3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4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3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TA: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850">
              <a:latin typeface="Arial MT"/>
              <a:cs typeface="Arial MT"/>
            </a:endParaRPr>
          </a:p>
          <a:p>
            <a:pPr marL="375920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>
                <a:latin typeface="Arial MT"/>
                <a:cs typeface="Arial MT"/>
              </a:rPr>
              <a:t> 1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”</a:t>
            </a:r>
            <a:r>
              <a:rPr dirty="0" sz="850" spc="-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Fica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 </a:t>
            </a:r>
            <a:r>
              <a:rPr dirty="0" sz="850" spc="-35">
                <a:latin typeface="Arial MT"/>
                <a:cs typeface="Arial MT"/>
              </a:rPr>
              <a:t>seguintes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9856" y="4371378"/>
            <a:ext cx="2748915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05"/>
              </a:spcBef>
            </a:pPr>
            <a:r>
              <a:rPr dirty="0" u="heavy" sz="8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</a:t>
            </a:r>
            <a:r>
              <a:rPr dirty="0" u="heavy" baseline="-13071" sz="127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s</a:t>
            </a:r>
            <a:r>
              <a:rPr dirty="0" u="heavy" sz="8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ôes</a:t>
            </a:r>
            <a:r>
              <a:rPr dirty="0" u="heavy" sz="850" spc="-4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91440">
              <a:lnSpc>
                <a:spcPct val="100000"/>
              </a:lnSpc>
              <a:spcBef>
                <a:spcPts val="34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3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1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74918" y="4771609"/>
          <a:ext cx="6589395" cy="2705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980"/>
                <a:gridCol w="5133975"/>
                <a:gridCol w="649604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Municipal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Governo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2.798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Manutencáo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18510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267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267" sz="1275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Imposto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206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6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12318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1683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52.000,00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2.808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327400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EXERCiClOS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Ed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346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65.460,00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40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1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1301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65.460,00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345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01.15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marL="28371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1811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Secretãria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Municipal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Direitos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Humanos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358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65.460,00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7653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2.849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Manutencão.</a:t>
                      </a:r>
                      <a:r>
                        <a:rPr dirty="0" sz="8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Administracáo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333750" algn="l"/>
                        </a:tabLst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9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14.000,00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9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377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14.000,00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428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14.000,00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4104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8953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131.460,00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48837" y="7533759"/>
            <a:ext cx="5977255" cy="28956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482600" marR="5080" indent="-470534">
              <a:lnSpc>
                <a:spcPct val="103499"/>
              </a:lnSpc>
              <a:spcBef>
                <a:spcPts val="65"/>
              </a:spcBef>
            </a:pPr>
            <a:r>
              <a:rPr dirty="0" sz="850" spc="-30">
                <a:latin typeface="Arial MT"/>
                <a:cs typeface="Arial MT"/>
              </a:rPr>
              <a:t>Artigo </a:t>
            </a:r>
            <a:r>
              <a:rPr dirty="0" sz="850" spc="-40">
                <a:latin typeface="Arial MT"/>
                <a:cs typeface="Arial MT"/>
              </a:rPr>
              <a:t>2º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40">
                <a:latin typeface="Arial MT"/>
                <a:cs typeface="Arial MT"/>
              </a:rPr>
              <a:t>despesas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abertura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9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seráo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10">
                <a:latin typeface="Arial MT"/>
                <a:cs typeface="Arial MT"/>
              </a:rPr>
              <a:t> Artigo </a:t>
            </a:r>
            <a:r>
              <a:rPr dirty="0" sz="850" spc="-35">
                <a:latin typeface="Arial MT"/>
                <a:cs typeface="Arial MT"/>
              </a:rPr>
              <a:t>43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parágrafo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Lei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Federal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lil.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30956" y="7882655"/>
            <a:ext cx="1645285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435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II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>
                <a:latin typeface="Arial MT"/>
                <a:cs typeface="Arial MT"/>
              </a:rPr>
              <a:t>III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Anulacão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98757" y="8252079"/>
            <a:ext cx="2687955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heavy" sz="85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3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15"/>
              </a:spcBef>
            </a:pPr>
            <a:r>
              <a:rPr dirty="0" sz="1000">
                <a:latin typeface="Arial MT"/>
                <a:cs typeface="Arial MT"/>
              </a:rPr>
              <a:t>PREFEITURA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10101"/>
                </a:solidFill>
                <a:latin typeface="Arial MT"/>
                <a:cs typeface="Arial MT"/>
              </a:rPr>
              <a:t>DE</a:t>
            </a:r>
            <a:r>
              <a:rPr dirty="0" sz="1000" spc="5">
                <a:solidFill>
                  <a:srgbClr val="010101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05373" y="8650599"/>
          <a:ext cx="6574155" cy="969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9455"/>
                <a:gridCol w="2195830"/>
                <a:gridCol w="2927985"/>
                <a:gridCol w="65405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01.90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ts val="940"/>
                        </a:lnSpc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Contigência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9.999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Contiqência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9.9.9.9.99.99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CONTINGÊNCIA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1322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131.460,00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81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9398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131.460,00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413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131.460,00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9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31595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131.460,00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797900" y="7885701"/>
            <a:ext cx="648970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40">
                <a:latin typeface="Arial MT"/>
                <a:cs typeface="Arial MT"/>
              </a:rPr>
              <a:t>R$131.460,00</a:t>
            </a:r>
            <a:endParaRPr sz="8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$131.460,00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61280" y="2050714"/>
            <a:ext cx="2384640" cy="133159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8822" y="1188378"/>
            <a:ext cx="6660548" cy="6398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4960" y="9926009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271051" y="405266"/>
            <a:ext cx="691515" cy="652145"/>
            <a:chOff x="271051" y="405266"/>
            <a:chExt cx="691515" cy="652145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8915" y="764828"/>
              <a:ext cx="295415" cy="28947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1051" y="688649"/>
              <a:ext cx="691332" cy="36870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08099" y="405266"/>
              <a:ext cx="402008" cy="280335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093745" y="258748"/>
            <a:ext cx="317055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4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1150" spc="17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7780" marR="2000885">
              <a:lnSpc>
                <a:spcPct val="120000"/>
              </a:lnSpc>
              <a:spcBef>
                <a:spcPts val="54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pc="-10"/>
              <a:t>Página</a:t>
            </a:r>
            <a:r>
              <a:rPr dirty="0" spc="25"/>
              <a:t> </a:t>
            </a:r>
            <a:fld id="{81D60167-4931-47E6-BA6A-407CBD079E47}" type="slidenum">
              <a:rPr dirty="0"/>
              <a:t>2</a:t>
            </a:fld>
            <a:r>
              <a:rPr dirty="0" spc="-2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569143" y="1299594"/>
            <a:ext cx="4654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76208" y="1299594"/>
            <a:ext cx="34410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i="1">
                <a:latin typeface="Arial"/>
                <a:cs typeface="Arial"/>
              </a:rPr>
              <a:t>as</a:t>
            </a:r>
            <a:r>
              <a:rPr dirty="0" sz="800" spc="50" i="1">
                <a:latin typeface="Arial"/>
                <a:cs typeface="Arial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80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2025-09-04T19:17:22Z</dcterms:created>
  <dcterms:modified xsi:type="dcterms:W3CDTF">2025-09-04T19:17:22Z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2025-09-04T00:00:00Z</vt:filetime>
  </property>
  <property fmtid="{D5CDD505-2E9C-101B-9397-08002B2CF9AE}" pid="5" name="Producer">
    <vt:lpwstr>Scanner System Image Conversion</vt:lpwstr>
  </property>
</Properties>
</file>