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6951" y="9946078"/>
            <a:ext cx="29463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98331" y="9927796"/>
            <a:ext cx="493395" cy="123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776" y="1176189"/>
            <a:ext cx="6657502" cy="853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413" y="371749"/>
            <a:ext cx="730924" cy="694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77142" y="9904679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37025" y="222182"/>
            <a:ext cx="316992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150" spc="1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20320" marR="2004060" indent="-6350">
              <a:lnSpc>
                <a:spcPct val="120000"/>
              </a:lnSpc>
              <a:spcBef>
                <a:spcPts val="54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40125" y="1409037"/>
            <a:ext cx="18884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2536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18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janeiro,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84561" y="1866106"/>
            <a:ext cx="2831465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3810">
              <a:lnSpc>
                <a:spcPts val="940"/>
              </a:lnSpc>
              <a:spcBef>
                <a:spcPts val="195"/>
              </a:spcBef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R$131.460,00,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pala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>
                <a:latin typeface="Arial MT"/>
                <a:cs typeface="Arial MT"/>
              </a:rPr>
              <a:t> 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7515" y="2626365"/>
            <a:ext cx="6563359" cy="9918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8515">
              <a:lnSpc>
                <a:spcPct val="152900"/>
              </a:lnSpc>
              <a:spcBef>
                <a:spcPts val="100"/>
              </a:spcBef>
            </a:pPr>
            <a:r>
              <a:rPr dirty="0" baseline="-9803" sz="1275" spc="-120">
                <a:latin typeface="Arial MT"/>
                <a:cs typeface="Arial MT"/>
              </a:rPr>
              <a:t>O</a:t>
            </a:r>
            <a:r>
              <a:rPr dirty="0" baseline="-9803" sz="1275" spc="15">
                <a:latin typeface="Arial MT"/>
                <a:cs typeface="Arial MT"/>
              </a:rPr>
              <a:t> </a:t>
            </a:r>
            <a:r>
              <a:rPr dirty="0" baseline="-9803" sz="1275" spc="-60">
                <a:latin typeface="Arial MT"/>
                <a:cs typeface="Arial MT"/>
              </a:rPr>
              <a:t>PREFEITO</a:t>
            </a:r>
            <a:r>
              <a:rPr dirty="0" baseline="-9803" sz="1275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MUNICIPAL.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>
                <a:latin typeface="Arial MT"/>
                <a:cs typeface="Arial MT"/>
              </a:rPr>
              <a:t> 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art.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baseline="9803" sz="1275">
                <a:latin typeface="Arial MT"/>
                <a:cs typeface="Arial MT"/>
              </a:rPr>
              <a:t>8º</a:t>
            </a:r>
            <a:r>
              <a:rPr dirty="0" baseline="9803" sz="1275" spc="262">
                <a:latin typeface="Arial MT"/>
                <a:cs typeface="Arial MT"/>
              </a:rPr>
              <a:t> </a:t>
            </a:r>
            <a:r>
              <a:rPr dirty="0" baseline="9803" sz="1275" spc="-37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0">
                <a:latin typeface="Arial MT"/>
                <a:cs typeface="Arial MT"/>
              </a:rPr>
              <a:t>823/2023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datada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21/12/2023.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em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</a:pPr>
            <a:r>
              <a:rPr dirty="0" u="heavy" sz="850" spc="-7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2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50">
              <a:latin typeface="Arial MT"/>
              <a:cs typeface="Arial MT"/>
            </a:endParaRPr>
          </a:p>
          <a:p>
            <a:pPr marL="375920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>
                <a:latin typeface="Arial MT"/>
                <a:cs typeface="Arial MT"/>
              </a:rPr>
              <a:t> 1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”</a:t>
            </a:r>
            <a:r>
              <a:rPr dirty="0" sz="85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9856" y="4371378"/>
            <a:ext cx="274891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5"/>
              </a:spcBef>
            </a:pPr>
            <a:r>
              <a:rPr dirty="0" u="heavy" sz="8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</a:t>
            </a:r>
            <a:r>
              <a:rPr dirty="0" u="heavy" baseline="-13071" sz="127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</a:t>
            </a:r>
            <a:r>
              <a:rPr dirty="0" u="heavy" sz="8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ôes</a:t>
            </a:r>
            <a:r>
              <a:rPr dirty="0" u="heavy" sz="850" spc="-4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34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74918" y="4771609"/>
          <a:ext cx="6589395" cy="2705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5133975"/>
                <a:gridCol w="649604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Municipal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851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206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2318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32740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EXERCiClOS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40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34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2837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181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Secretãria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Municipal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Humanos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58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653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2.849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Manutencão.</a:t>
                      </a:r>
                      <a:r>
                        <a:rPr dirty="0" sz="8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Administracáo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33750" algn="l"/>
                        </a:tabLst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9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2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410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8953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48837" y="7533759"/>
            <a:ext cx="5977255" cy="28956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82600" marR="5080" indent="-470534">
              <a:lnSpc>
                <a:spcPct val="103499"/>
              </a:lnSpc>
              <a:spcBef>
                <a:spcPts val="6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40">
                <a:latin typeface="Arial MT"/>
                <a:cs typeface="Arial MT"/>
              </a:rPr>
              <a:t>2º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seráo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Federal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lil.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30956" y="7882655"/>
            <a:ext cx="164528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35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Anulacão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8757" y="8252079"/>
            <a:ext cx="268795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15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10101"/>
                </a:solidFill>
                <a:latin typeface="Arial MT"/>
                <a:cs typeface="Arial MT"/>
              </a:rPr>
              <a:t>DE</a:t>
            </a:r>
            <a:r>
              <a:rPr dirty="0" sz="1000" spc="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5373" y="8650599"/>
          <a:ext cx="6574155" cy="969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2195830"/>
                <a:gridCol w="2927985"/>
                <a:gridCol w="65405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Contiqência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CONTINGÊNCIA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322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1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939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13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1595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797900" y="7885701"/>
            <a:ext cx="64897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R$131.460,00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$131.460,00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1280" y="2050714"/>
            <a:ext cx="2384640" cy="133159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822" y="1188378"/>
            <a:ext cx="6660548" cy="639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4960" y="9926009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71051" y="405266"/>
            <a:ext cx="691515" cy="652145"/>
            <a:chOff x="271051" y="405266"/>
            <a:chExt cx="691515" cy="65214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8915" y="764828"/>
              <a:ext cx="295415" cy="28947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1051" y="688649"/>
              <a:ext cx="691332" cy="36870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8099" y="405266"/>
              <a:ext cx="402008" cy="280335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093745" y="258748"/>
            <a:ext cx="317055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4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1150" spc="1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7780" marR="2000885">
              <a:lnSpc>
                <a:spcPct val="120000"/>
              </a:lnSpc>
              <a:spcBef>
                <a:spcPts val="54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569143" y="1299594"/>
            <a:ext cx="465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6208" y="1299594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as</a:t>
            </a:r>
            <a:r>
              <a:rPr dirty="0" sz="800" spc="50" i="1"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2025-09-04T19:18:08Z</dcterms:created>
  <dcterms:modified xsi:type="dcterms:W3CDTF">2025-09-04T19:18:08Z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