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#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#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#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#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#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2955" y="9719822"/>
            <a:ext cx="323298" cy="1309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32323"/>
                </a:solidFill>
                <a:latin typeface="Lucida Sans Unicode"/>
                <a:cs typeface="Lucida Sans Unicode"/>
              </a:defRPr>
            </a:lvl1pPr>
          </a:lstStyle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99281" y="9716141"/>
            <a:ext cx="524763" cy="133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B3B3B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#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186" y="180474"/>
            <a:ext cx="733806" cy="74017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83463" y="9699139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3">
            <a:solidFill>
              <a:srgbClr val="4F4F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368" y="1095789"/>
            <a:ext cx="6663055" cy="0"/>
          </a:xfrm>
          <a:custGeom>
            <a:avLst/>
            <a:gdLst/>
            <a:ahLst/>
            <a:cxnLst/>
            <a:rect l="l" t="t" r="r" b="b"/>
            <a:pathLst>
              <a:path w="6663055" h="0">
                <a:moveTo>
                  <a:pt x="0" y="0"/>
                </a:moveTo>
                <a:lnTo>
                  <a:pt x="6662928" y="0"/>
                </a:lnTo>
              </a:path>
            </a:pathLst>
          </a:custGeom>
          <a:ln w="15229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39696" y="74871"/>
            <a:ext cx="317754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200" spc="8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1200" spc="-1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8505" indent="1905">
              <a:lnSpc>
                <a:spcPct val="123700"/>
              </a:lnSpc>
              <a:spcBef>
                <a:spcPts val="530"/>
              </a:spcBef>
            </a:pP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18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3619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33020">
              <a:lnSpc>
                <a:spcPct val="100000"/>
              </a:lnSpc>
              <a:spcBef>
                <a:spcPts val="60"/>
              </a:spcBef>
            </a:pPr>
            <a:r>
              <a:rPr dirty="0" spc="-25">
                <a:solidFill>
                  <a:srgbClr val="2D2D2D"/>
                </a:solidFill>
              </a:rPr>
              <a:t>Página</a:t>
            </a:r>
            <a:r>
              <a:rPr dirty="0" spc="-5">
                <a:solidFill>
                  <a:srgbClr val="2D2D2D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B4B4B"/>
                </a:solidFill>
              </a:rPr>
              <a:t>1</a:t>
            </a:fld>
            <a:r>
              <a:rPr dirty="0" spc="-30">
                <a:solidFill>
                  <a:srgbClr val="4B4B4B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7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27598" y="1315850"/>
            <a:ext cx="1896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2538</a:t>
            </a:r>
            <a:r>
              <a:rPr dirty="0" sz="800" spc="-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22</a:t>
            </a:r>
            <a:r>
              <a:rPr dirty="0" sz="800" spc="3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20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13131"/>
                </a:solidFill>
                <a:latin typeface="Lucida Sans Unicode"/>
                <a:cs typeface="Lucida Sans Unicode"/>
              </a:rPr>
              <a:t>janeiro,</a:t>
            </a:r>
            <a:r>
              <a:rPr dirty="0" sz="80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65543" y="1754472"/>
            <a:ext cx="2830830" cy="2641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919"/>
              </a:lnSpc>
              <a:spcBef>
                <a:spcPts val="160"/>
              </a:spcBef>
            </a:pPr>
            <a:r>
              <a:rPr dirty="0" sz="800" spc="-40">
                <a:solidFill>
                  <a:srgbClr val="343434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63636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B2B2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14141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R$363.000,00,</a:t>
            </a:r>
            <a:r>
              <a:rPr dirty="0" sz="800" spc="9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outras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68730" y="2509109"/>
            <a:ext cx="6474460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20419">
              <a:lnSpc>
                <a:spcPct val="148000"/>
              </a:lnSpc>
              <a:spcBef>
                <a:spcPts val="100"/>
              </a:spcBef>
            </a:pP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uso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Lucida Sans Unicode"/>
                <a:cs typeface="Lucida Sans Unicode"/>
              </a:rPr>
              <a:t>suas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atribuiçöes</a:t>
            </a:r>
            <a:r>
              <a:rPr dirty="0" sz="80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3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acordo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com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Lucida Sans Unicode"/>
                <a:cs typeface="Lucida Sans Unicode"/>
              </a:rPr>
              <a:t>Ihe</a:t>
            </a:r>
            <a:r>
              <a:rPr dirty="0" sz="800" spc="-2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A3A3A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7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1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2D2D2D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datada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B3B3B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B2B2B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45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50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1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45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R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5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T </a:t>
            </a:r>
            <a:r>
              <a:rPr dirty="0" u="sng" sz="800" spc="-25">
                <a:solidFill>
                  <a:srgbClr val="3A3A3A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27025">
              <a:lnSpc>
                <a:spcPct val="100000"/>
              </a:lnSpc>
              <a:spcBef>
                <a:spcPts val="1215"/>
              </a:spcBef>
            </a:pP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1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14141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A3A3A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0571" y="4212470"/>
            <a:ext cx="2696210" cy="37211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00" b="1">
                <a:solidFill>
                  <a:srgbClr val="212121"/>
                </a:solidFill>
                <a:uFill>
                  <a:solidFill>
                    <a:srgbClr val="48484F"/>
                  </a:solidFill>
                </a:uFill>
                <a:latin typeface="Arial"/>
                <a:cs typeface="Arial"/>
              </a:rPr>
              <a:t>Dotațóes</a:t>
            </a:r>
            <a:r>
              <a:rPr dirty="0" u="sng" sz="800" spc="135" b="1">
                <a:solidFill>
                  <a:srgbClr val="212121"/>
                </a:solidFill>
                <a:uFill>
                  <a:solidFill>
                    <a:srgbClr val="48484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solidFill>
                  <a:srgbClr val="2F2F2F"/>
                </a:solidFill>
                <a:uFill>
                  <a:solidFill>
                    <a:srgbClr val="48484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00" spc="500" b="1">
                <a:solidFill>
                  <a:srgbClr val="2F2F2F"/>
                </a:solidFill>
                <a:uFill>
                  <a:solidFill>
                    <a:srgbClr val="48484F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1000" spc="-2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14729" y="4607260"/>
          <a:ext cx="6588125" cy="1118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3159125"/>
                <a:gridCol w="1969770"/>
                <a:gridCol w="651509"/>
              </a:tblGrid>
              <a:tr h="143510">
                <a:tc>
                  <a:txBody>
                    <a:bodyPr/>
                    <a:lstStyle/>
                    <a:p>
                      <a:pPr marL="4000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baseline="6944" sz="1200" spc="-5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6944" sz="1200" spc="-5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944" sz="1200" spc="-17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89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42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5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472" sz="1200" spc="89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55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8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9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1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Educacăo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163.000,00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94945">
                <a:tc gridSpan="3">
                  <a:txBody>
                    <a:bodyPr/>
                    <a:lstStyle/>
                    <a:p>
                      <a:pPr marL="35629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80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 i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-5" b="1" i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38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363.000,00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3815"/>
                </a:tc>
              </a:tr>
              <a:tr h="165100">
                <a:tc gridSpan="3">
                  <a:txBody>
                    <a:bodyPr/>
                    <a:lstStyle/>
                    <a:p>
                      <a:pPr marL="356425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363.000,00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7117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363.000,00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72841" y="5780487"/>
            <a:ext cx="5982335" cy="29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6884" marR="5080" indent="-464820">
              <a:lnSpc>
                <a:spcPct val="108700"/>
              </a:lnSpc>
              <a:spcBef>
                <a:spcPts val="100"/>
              </a:spcBef>
            </a:pP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8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70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A3A3A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Lucida Sans Unicode"/>
                <a:cs typeface="Lucida Sans Unicode"/>
              </a:rPr>
              <a:t>serão 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que </a:t>
            </a:r>
            <a:r>
              <a:rPr dirty="0" sz="800" spc="-55">
                <a:solidFill>
                  <a:srgbClr val="313131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35">
                <a:solidFill>
                  <a:srgbClr val="464646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Federal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9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D2D2D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50268" y="6144987"/>
            <a:ext cx="1649095" cy="377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5800"/>
              </a:lnSpc>
              <a:spcBef>
                <a:spcPts val="100"/>
              </a:spcBef>
            </a:pPr>
            <a:r>
              <a:rPr dirty="0" sz="850" spc="-55">
                <a:solidFill>
                  <a:srgbClr val="444444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464646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13131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F2F2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5">
                <a:solidFill>
                  <a:srgbClr val="424242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E5E5E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A3A3A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33333"/>
                </a:solidFill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16152" y="6505630"/>
            <a:ext cx="2695575" cy="36766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</a:t>
            </a:r>
            <a:r>
              <a:rPr dirty="0" u="sng" sz="800" spc="170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óes</a:t>
            </a:r>
            <a:r>
              <a:rPr dirty="0" u="sng" sz="800" spc="-50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242424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spc="2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14779" y="6143718"/>
            <a:ext cx="657860" cy="37782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25"/>
              </a:spcBef>
            </a:pP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R$363.000,00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$363.000,00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14729" y="6888219"/>
          <a:ext cx="6584315" cy="1142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3154045"/>
                <a:gridCol w="1971039"/>
                <a:gridCol w="651510"/>
              </a:tblGrid>
              <a:tr h="148590">
                <a:tc>
                  <a:txBody>
                    <a:bodyPr/>
                    <a:lstStyle/>
                    <a:p>
                      <a:pPr marL="33655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910"/>
                        </a:lnSpc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Educaşão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Operacionalizaçäo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6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baseline="3472" sz="12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21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9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9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21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5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0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82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1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39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Imßostos</a:t>
                      </a:r>
                      <a:r>
                        <a:rPr dirty="0" sz="800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92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47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4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16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0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8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9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 spc="-3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baseline="3472" sz="1200" spc="-3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alties</a:t>
                      </a:r>
                      <a:r>
                        <a:rPr dirty="0" baseline="3472" sz="1200" spc="-3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5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Uniäo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2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313.000,00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9705">
                <a:tc gridSpan="3">
                  <a:txBody>
                    <a:bodyPr/>
                    <a:lstStyle/>
                    <a:p>
                      <a:pPr marL="35604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 </a:t>
                      </a:r>
                      <a:r>
                        <a:rPr dirty="0" sz="80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363.000,00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</a:tr>
              <a:tr h="183515">
                <a:tc gridSpan="3">
                  <a:txBody>
                    <a:bodyPr/>
                    <a:lstStyle/>
                    <a:p>
                      <a:pPr marL="35598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114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3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7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RȘ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363.000,00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30480"/>
                </a:tc>
              </a:tr>
              <a:tr h="135255">
                <a:tc gridSpan="3">
                  <a:txBody>
                    <a:bodyPr/>
                    <a:lstStyle/>
                    <a:p>
                      <a:pPr algn="r" marR="473709">
                        <a:lnSpc>
                          <a:spcPts val="930"/>
                        </a:lnSpc>
                        <a:spcBef>
                          <a:spcPts val="35"/>
                        </a:spcBef>
                      </a:pPr>
                      <a:r>
                        <a:rPr dirty="0" sz="8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1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93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363.000,00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2898" y="1796396"/>
            <a:ext cx="2427731" cy="134387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7754" y="198837"/>
            <a:ext cx="740664" cy="73364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9079" y="9723250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6031" y="1108463"/>
            <a:ext cx="6663055" cy="0"/>
          </a:xfrm>
          <a:custGeom>
            <a:avLst/>
            <a:gdLst/>
            <a:ahLst/>
            <a:cxnLst/>
            <a:rect l="l" t="t" r="r" b="b"/>
            <a:pathLst>
              <a:path w="6663055" h="0">
                <a:moveTo>
                  <a:pt x="0" y="0"/>
                </a:moveTo>
                <a:lnTo>
                  <a:pt x="6662928" y="0"/>
                </a:lnTo>
              </a:path>
            </a:pathLst>
          </a:custGeom>
          <a:ln w="18283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66378" y="143474"/>
            <a:ext cx="3181350" cy="57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38383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10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2D2D2D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1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40">
                <a:solidFill>
                  <a:srgbClr val="282828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7145" marR="2009775">
              <a:lnSpc>
                <a:spcPct val="125600"/>
              </a:lnSpc>
              <a:spcBef>
                <a:spcPts val="475"/>
              </a:spcBef>
            </a:pP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50"/>
              <a:t>PÓg›</a:t>
            </a:r>
            <a:r>
              <a:rPr dirty="0" spc="-50">
                <a:solidFill>
                  <a:srgbClr val="333333"/>
                </a:solidFill>
              </a:rPr>
              <a:t>na</a:t>
            </a:r>
            <a:r>
              <a:rPr dirty="0" spc="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24242"/>
                </a:solidFill>
              </a:rPr>
              <a:t>2</a:t>
            </a:fld>
            <a:r>
              <a:rPr dirty="0" spc="-70">
                <a:solidFill>
                  <a:srgbClr val="424242"/>
                </a:solidFill>
              </a:rPr>
              <a:t> </a:t>
            </a:r>
            <a:r>
              <a:rPr dirty="0" spc="-30">
                <a:solidFill>
                  <a:srgbClr val="363636"/>
                </a:solidFill>
              </a:rPr>
              <a:t>de</a:t>
            </a:r>
            <a:r>
              <a:rPr dirty="0" spc="-5">
                <a:solidFill>
                  <a:srgbClr val="363636"/>
                </a:solidFill>
              </a:rPr>
              <a:t> </a:t>
            </a:r>
            <a:r>
              <a:rPr dirty="0" spc="-50">
                <a:solidFill>
                  <a:srgbClr val="1D1D1D"/>
                </a:solidFill>
              </a:rPr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2842955" y="9749200"/>
            <a:ext cx="29527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20">
                <a:solidFill>
                  <a:srgbClr val="2F2F2F"/>
                </a:solidFill>
                <a:latin typeface="Consolas"/>
                <a:cs typeface="Consolas"/>
              </a:rPr>
              <a:t>Servaux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5733" y="1181089"/>
            <a:ext cx="4660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40288" y="1181089"/>
            <a:ext cx="34417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1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414141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7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afixe-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2025-09-04T19:13:43Z</dcterms:created>
  <dcterms:modified xsi:type="dcterms:W3CDTF">2025-09-04T19:13:43Z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