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23550"/>
  <p:notesSz cx="7480300" cy="106235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3300"/>
            <a:ext cx="6358255" cy="2230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9188"/>
            <a:ext cx="5236210" cy="2655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3416"/>
            <a:ext cx="3253930" cy="70115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3416"/>
            <a:ext cx="3253930" cy="70115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8975" y="526004"/>
            <a:ext cx="672495" cy="63120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4928" y="1337121"/>
            <a:ext cx="6380480" cy="0"/>
          </a:xfrm>
          <a:custGeom>
            <a:avLst/>
            <a:gdLst/>
            <a:ahLst/>
            <a:cxnLst/>
            <a:rect l="l" t="t" r="r" b="b"/>
            <a:pathLst>
              <a:path w="6380480" h="0">
                <a:moveTo>
                  <a:pt x="0" y="0"/>
                </a:moveTo>
                <a:lnTo>
                  <a:pt x="6380318" y="0"/>
                </a:lnTo>
              </a:path>
            </a:pathLst>
          </a:custGeom>
          <a:ln w="12197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907942" y="7622"/>
            <a:ext cx="384810" cy="0"/>
          </a:xfrm>
          <a:custGeom>
            <a:avLst/>
            <a:gdLst/>
            <a:ahLst/>
            <a:cxnLst/>
            <a:rect l="l" t="t" r="r" b="b"/>
            <a:pathLst>
              <a:path w="384809" h="0">
                <a:moveTo>
                  <a:pt x="0" y="0"/>
                </a:moveTo>
                <a:lnTo>
                  <a:pt x="384283" y="0"/>
                </a:lnTo>
              </a:path>
            </a:pathLst>
          </a:custGeom>
          <a:ln w="12197">
            <a:solidFill>
              <a:srgbClr val="6B74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569051" y="-1526"/>
            <a:ext cx="1320800" cy="0"/>
          </a:xfrm>
          <a:custGeom>
            <a:avLst/>
            <a:gdLst/>
            <a:ahLst/>
            <a:cxnLst/>
            <a:rect l="l" t="t" r="r" b="b"/>
            <a:pathLst>
              <a:path w="1320800" h="0">
                <a:moveTo>
                  <a:pt x="0" y="0"/>
                </a:moveTo>
                <a:lnTo>
                  <a:pt x="1320591" y="0"/>
                </a:lnTo>
              </a:path>
            </a:pathLst>
          </a:custGeom>
          <a:ln w="12197">
            <a:solidFill>
              <a:srgbClr val="6B747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87342" y="9747128"/>
            <a:ext cx="256188" cy="5031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95565" y="9737980"/>
            <a:ext cx="434605" cy="7775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942"/>
            <a:ext cx="6732270" cy="16997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3416"/>
            <a:ext cx="6732270" cy="70115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9902"/>
            <a:ext cx="2393696" cy="5311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9902"/>
            <a:ext cx="1720469" cy="5311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9902"/>
            <a:ext cx="1720469" cy="5311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97667" y="367191"/>
            <a:ext cx="3037205" cy="542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1510">
              <a:lnSpc>
                <a:spcPct val="124100"/>
              </a:lnSpc>
              <a:spcBef>
                <a:spcPts val="459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7E7E7E"/>
                </a:solidFill>
                <a:latin typeface="Arial MT"/>
                <a:cs typeface="Arial MT"/>
              </a:rPr>
              <a:t>ç</a:t>
            </a:r>
            <a:r>
              <a:rPr dirty="0" sz="750" spc="-105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o,</a:t>
            </a:r>
            <a:r>
              <a:rPr dirty="0" sz="750" spc="17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\</a:t>
            </a:r>
            <a:r>
              <a:rPr dirty="0" sz="7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212121"/>
                </a:solidFill>
                <a:latin typeface="Arial MT"/>
                <a:cs typeface="Arial MT"/>
              </a:rPr>
              <a:t>8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08695" y="1578023"/>
            <a:ext cx="2828925" cy="678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933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Decreto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N'</a:t>
            </a:r>
            <a:r>
              <a:rPr dirty="0" sz="800" spc="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Arial MT"/>
                <a:cs typeface="Arial MT"/>
              </a:rPr>
              <a:t>2535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17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1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janeiro.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800">
              <a:latin typeface="Arial MT"/>
              <a:cs typeface="Arial MT"/>
            </a:endParaRPr>
          </a:p>
          <a:p>
            <a:pPr marL="15875" marR="173355" indent="-3810">
              <a:lnSpc>
                <a:spcPts val="86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crêdito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total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RS50.000,</a:t>
            </a:r>
            <a:r>
              <a:rPr dirty="0" sz="800" spc="-10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00.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para </a:t>
            </a:r>
            <a:r>
              <a:rPr dirty="0" sz="800" spc="-2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se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8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outras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5390" y="2732442"/>
            <a:ext cx="6212205" cy="903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 marR="5080" indent="784225">
              <a:lnSpc>
                <a:spcPct val="140100"/>
              </a:lnSpc>
              <a:spcBef>
                <a:spcPts val="100"/>
              </a:spcBef>
            </a:pP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75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PR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FE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I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*O</a:t>
            </a:r>
            <a:r>
              <a:rPr dirty="0" sz="750" spc="1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I</a:t>
            </a:r>
            <a:r>
              <a:rPr dirty="0" sz="750">
                <a:latin typeface="Arial MT"/>
                <a:cs typeface="Arial MT"/>
              </a:rPr>
              <a:t>OlPA!.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no</a:t>
            </a:r>
            <a:r>
              <a:rPr dirty="0" sz="7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suas</a:t>
            </a:r>
            <a:r>
              <a:rPr dirty="0" sz="75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a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tribu</a:t>
            </a:r>
            <a:r>
              <a:rPr dirty="0" sz="750" spc="-1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ições</a:t>
            </a:r>
            <a:r>
              <a:rPr dirty="0" sz="750" spc="19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750" spc="-10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gais,</a:t>
            </a:r>
            <a:r>
              <a:rPr dirty="0" sz="750" spc="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constitu:ion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313131"/>
                </a:solidFill>
                <a:latin typeface="Arial MT"/>
                <a:cs typeface="Arial MT"/>
              </a:rPr>
              <a:t>aos</a:t>
            </a:r>
            <a:r>
              <a:rPr dirty="0" sz="750" spc="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que</a:t>
            </a:r>
            <a:r>
              <a:rPr dirty="0" sz="7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Ihe</a:t>
            </a:r>
            <a:r>
              <a:rPr dirty="0" sz="7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confere</a:t>
            </a:r>
            <a:r>
              <a:rPr dirty="0" sz="750" spc="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art.</a:t>
            </a: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8º</a:t>
            </a:r>
            <a:r>
              <a:rPr dirty="0" sz="750" spc="2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LEI</a:t>
            </a:r>
            <a:r>
              <a:rPr dirty="0" sz="7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823/2023</a:t>
            </a:r>
            <a:r>
              <a:rPr dirty="0" sz="750" spc="7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21/1</a:t>
            </a:r>
            <a:r>
              <a:rPr dirty="0" sz="750">
                <a:latin typeface="Arial MT"/>
                <a:cs typeface="Arial MT"/>
              </a:rPr>
              <a:t>2/2023.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em</a:t>
            </a:r>
            <a:r>
              <a:rPr dirty="0" sz="750" spc="2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</a:t>
            </a:r>
            <a:r>
              <a:rPr dirty="0" sz="750" spc="44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2’2023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50" spc="-65">
                <a:solidFill>
                  <a:srgbClr val="0C0C0C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45">
                <a:solidFill>
                  <a:srgbClr val="0C0C0C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3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3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5">
                <a:solidFill>
                  <a:srgbClr val="161616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>
                <a:solidFill>
                  <a:srgbClr val="161616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3A3A3A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”A:</a:t>
            </a:r>
            <a:r>
              <a:rPr dirty="0" u="sng" sz="850" spc="500">
                <a:solidFill>
                  <a:srgbClr val="3A3A3A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8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1”</a:t>
            </a:r>
            <a:r>
              <a:rPr dirty="0" sz="7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Flca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750" spc="-1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bert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75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crédito</a:t>
            </a:r>
            <a:r>
              <a:rPr dirty="0" sz="750" spc="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dotaçõE</a:t>
            </a:r>
            <a:r>
              <a:rPr dirty="0" sz="750" spc="-1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5D5D5D"/>
                </a:solidFill>
                <a:latin typeface="Arial MT"/>
                <a:cs typeface="Arial MT"/>
              </a:rPr>
              <a:t>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132" y="4371703"/>
            <a:ext cx="1231900" cy="36449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3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280"/>
              </a:spcBef>
            </a:pPr>
            <a:r>
              <a:rPr dirty="0" sz="1000" spc="-10">
                <a:latin typeface="Arial MT"/>
                <a:cs typeface="Arial MT"/>
              </a:rPr>
              <a:t>SEROPREVI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07492" y="4757567"/>
          <a:ext cx="6311900" cy="452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3025774"/>
                <a:gridCol w="1920875"/>
                <a:gridCol w="593089"/>
              </a:tblGrid>
              <a:tr h="13970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11.25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Prev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idénci</a:t>
                      </a:r>
                      <a:r>
                        <a:rPr dirty="0" sz="75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1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Municipio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Seropé</a:t>
                      </a:r>
                      <a:r>
                        <a:rPr dirty="0" sz="7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2.803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OoeracionalizaGáo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668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EQUI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PAIGE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NTOS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RIAL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PERDÍAN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81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81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50.000.00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006162" y="5180785"/>
            <a:ext cx="1758314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8295">
              <a:lnSpc>
                <a:spcPct val="1463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780">
              <a:lnSpc>
                <a:spcPct val="100000"/>
              </a:lnSpc>
              <a:spcBef>
                <a:spcPts val="30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78298" y="5180785"/>
            <a:ext cx="447675" cy="54229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 indent="1270">
              <a:lnSpc>
                <a:spcPct val="138800"/>
              </a:lnSpc>
              <a:spcBef>
                <a:spcPts val="170"/>
              </a:spcBef>
            </a:pPr>
            <a:r>
              <a:rPr dirty="0" sz="800" spc="-40">
                <a:latin typeface="Arial MT"/>
                <a:cs typeface="Arial MT"/>
              </a:rPr>
              <a:t>so.00o,00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S0.000,00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2283" y="5763205"/>
            <a:ext cx="5732145" cy="271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61616"/>
                </a:solidFill>
                <a:latin typeface="Cambria"/>
                <a:cs typeface="Cambria"/>
              </a:rPr>
              <a:t>Artigo</a:t>
            </a:r>
            <a:r>
              <a:rPr dirty="0" sz="800" spc="2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2•</a:t>
            </a:r>
            <a:r>
              <a:rPr dirty="0" sz="800" spc="-1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-</a:t>
            </a:r>
            <a:r>
              <a:rPr dirty="0" sz="800" spc="-1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0E0E0E"/>
                </a:solidFill>
                <a:latin typeface="Cambria"/>
                <a:cs typeface="Cambria"/>
              </a:rPr>
              <a:t>As</a:t>
            </a:r>
            <a:r>
              <a:rPr dirty="0" sz="800" spc="2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242424"/>
                </a:solidFill>
                <a:latin typeface="Cambria"/>
                <a:cs typeface="Cambria"/>
              </a:rPr>
              <a:t>õespssas</a:t>
            </a:r>
            <a:r>
              <a:rPr dirty="0" sz="800" spc="6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Cambria"/>
                <a:cs typeface="Cambria"/>
              </a:rPr>
              <a:t>de</a:t>
            </a:r>
            <a:r>
              <a:rPr dirty="0" sz="800" spc="-10">
                <a:latin typeface="Cambria"/>
                <a:cs typeface="Cambria"/>
              </a:rPr>
              <a:t>cor-</a:t>
            </a:r>
            <a:r>
              <a:rPr dirty="0" sz="800">
                <a:latin typeface="Cambria"/>
                <a:cs typeface="Cambria"/>
              </a:rPr>
              <a:t>entes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51515"/>
                </a:solidFill>
                <a:latin typeface="Cambria"/>
                <a:cs typeface="Cambria"/>
              </a:rPr>
              <a:t>da</a:t>
            </a:r>
            <a:r>
              <a:rPr dirty="0" sz="800" spc="5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abertura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51515"/>
                </a:solidFill>
                <a:latin typeface="Cambria"/>
                <a:cs typeface="Cambria"/>
              </a:rPr>
              <a:t>do</a:t>
            </a:r>
            <a:r>
              <a:rPr dirty="0" sz="800" spc="4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Cambria"/>
                <a:cs typeface="Cambria"/>
              </a:rPr>
              <a:t>prese</a:t>
            </a:r>
            <a:r>
              <a:rPr dirty="0" sz="800" spc="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800" spc="-114">
                <a:solidFill>
                  <a:srgbClr val="545454"/>
                </a:solidFill>
                <a:latin typeface="Cambria"/>
                <a:cs typeface="Cambria"/>
              </a:rPr>
              <a:t>Qte</a:t>
            </a:r>
            <a:r>
              <a:rPr dirty="0" sz="800" spc="7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383838"/>
                </a:solidFill>
                <a:latin typeface="Cambria"/>
                <a:cs typeface="Cambria"/>
              </a:rPr>
              <a:t>c</a:t>
            </a:r>
            <a:r>
              <a:rPr dirty="0" sz="800" spc="11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424242"/>
                </a:solidFill>
                <a:latin typeface="Cambria"/>
                <a:cs typeface="Cambria"/>
              </a:rPr>
              <a:t>e"</a:t>
            </a:r>
            <a:r>
              <a:rPr dirty="0" sz="800" spc="20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4D4D4D"/>
                </a:solidFill>
                <a:latin typeface="Cambria"/>
                <a:cs typeface="Cambria"/>
              </a:rPr>
              <a:t>!c</a:t>
            </a:r>
            <a:r>
              <a:rPr dirty="0" sz="800" spc="3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suplementar.</a:t>
            </a:r>
            <a:r>
              <a:rPr dirty="0" sz="800" spc="12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81818"/>
                </a:solidFill>
                <a:latin typeface="Cambria"/>
                <a:cs typeface="Cambria"/>
              </a:rPr>
              <a:t>serão</a:t>
            </a:r>
            <a:r>
              <a:rPr dirty="0" sz="800" spc="1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cobertas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0F0F0F"/>
                </a:solidFill>
                <a:latin typeface="Cambria"/>
                <a:cs typeface="Cambria"/>
              </a:rPr>
              <a:t>com</a:t>
            </a:r>
            <a:r>
              <a:rPr dirty="0" sz="800" spc="9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recursos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212121"/>
                </a:solidFill>
                <a:latin typeface="Cambria"/>
                <a:cs typeface="Cambria"/>
              </a:rPr>
              <a:t>ne</a:t>
            </a:r>
            <a:r>
              <a:rPr dirty="0" sz="800" spc="3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31313"/>
                </a:solidFill>
                <a:latin typeface="Cambria"/>
                <a:cs typeface="Cambria"/>
              </a:rPr>
              <a:t>que</a:t>
            </a:r>
            <a:r>
              <a:rPr dirty="0" sz="800" spc="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trata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81818"/>
                </a:solidFill>
                <a:latin typeface="Cambria"/>
                <a:cs typeface="Cambria"/>
              </a:rPr>
              <a:t>o</a:t>
            </a:r>
            <a:r>
              <a:rPr dirty="0" sz="800" spc="5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Cambria"/>
                <a:cs typeface="Cambria"/>
              </a:rPr>
              <a:t>A</a:t>
            </a:r>
            <a:r>
              <a:rPr dirty="0" sz="800" spc="-10">
                <a:solidFill>
                  <a:srgbClr val="343434"/>
                </a:solidFill>
                <a:latin typeface="Cambria"/>
                <a:cs typeface="Cambria"/>
              </a:rPr>
              <a:t>digo</a:t>
            </a:r>
            <a:endParaRPr sz="800">
              <a:latin typeface="Cambria"/>
              <a:cs typeface="Cambria"/>
            </a:endParaRPr>
          </a:p>
          <a:p>
            <a:pPr marL="453390">
              <a:lnSpc>
                <a:spcPct val="100000"/>
              </a:lnSpc>
              <a:spcBef>
                <a:spcPts val="10"/>
              </a:spcBef>
            </a:pPr>
            <a:r>
              <a:rPr dirty="0" sz="800" spc="-25">
                <a:solidFill>
                  <a:srgbClr val="262626"/>
                </a:solidFill>
                <a:latin typeface="Cambria"/>
                <a:cs typeface="Cambria"/>
              </a:rPr>
              <a:t>^.3</a:t>
            </a:r>
            <a:r>
              <a:rPr dirty="0" sz="800" spc="1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Cambria"/>
                <a:cs typeface="Cambria"/>
              </a:rPr>
              <a:t>garãq</a:t>
            </a:r>
            <a:r>
              <a:rPr dirty="0" sz="800" spc="-6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-</a:t>
            </a:r>
            <a:r>
              <a:rPr dirty="0" sz="800">
                <a:latin typeface="Cambria"/>
                <a:cs typeface="Cambria"/>
              </a:rPr>
              <a:t>afo</a:t>
            </a:r>
            <a:r>
              <a:rPr dirty="0" sz="800" spc="9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313131"/>
                </a:solidFill>
                <a:latin typeface="Cambria"/>
                <a:cs typeface="Cambria"/>
              </a:rPr>
              <a:t>’°</a:t>
            </a:r>
            <a:r>
              <a:rPr dirty="0" sz="800" spc="15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da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Cambria"/>
                <a:cs typeface="Cambria"/>
              </a:rPr>
              <a:t>Lei</a:t>
            </a:r>
            <a:r>
              <a:rPr dirty="0" sz="800" spc="5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Cambria"/>
                <a:cs typeface="Cambria"/>
              </a:rPr>
              <a:t>Federal</a:t>
            </a:r>
            <a:r>
              <a:rPr dirty="0" sz="800" spc="75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N° </a:t>
            </a:r>
            <a:r>
              <a:rPr dirty="0" sz="800" spc="-25">
                <a:latin typeface="Cambria"/>
                <a:cs typeface="Cambria"/>
              </a:rPr>
              <a:t>4.320/64,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35">
                <a:solidFill>
                  <a:srgbClr val="646464"/>
                </a:solidFill>
                <a:latin typeface="Cambria"/>
                <a:cs typeface="Cambria"/>
              </a:rPr>
              <a:t>1</a:t>
            </a:r>
            <a:r>
              <a:rPr dirty="0" sz="800" spc="-35">
                <a:solidFill>
                  <a:srgbClr val="383838"/>
                </a:solidFill>
                <a:latin typeface="Cambria"/>
                <a:cs typeface="Cambria"/>
              </a:rPr>
              <a:t>nciso</a:t>
            </a:r>
            <a:r>
              <a:rPr dirty="0" sz="800" spc="7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Cambria"/>
                <a:cs typeface="Cambria"/>
              </a:rPr>
              <a:t>l!</a:t>
            </a:r>
            <a:r>
              <a:rPr dirty="0" sz="800" spc="-25">
                <a:solidFill>
                  <a:srgbClr val="444444"/>
                </a:solidFill>
                <a:latin typeface="Cambria"/>
                <a:cs typeface="Cambria"/>
              </a:rPr>
              <a:t>L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14707" y="6464686"/>
            <a:ext cx="946785" cy="35496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u="sng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sng" sz="800" spc="6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180"/>
              </a:spcBef>
            </a:pPr>
            <a:r>
              <a:rPr dirty="0" sz="1100" spc="-10">
                <a:latin typeface="Courier New"/>
                <a:cs typeface="Courier New"/>
              </a:rPr>
              <a:t>SEROPREVI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88541" y="6113130"/>
            <a:ext cx="1607820" cy="36512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solidFill>
                  <a:srgbClr val="414141"/>
                </a:solidFill>
                <a:latin typeface="Arial MT"/>
                <a:cs typeface="Arial MT"/>
              </a:rPr>
              <a:t>1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nciso:</a:t>
            </a:r>
            <a:r>
              <a:rPr dirty="0" sz="75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I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I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0">
                <a:latin typeface="Arial MT"/>
                <a:cs typeface="Arial MT"/>
              </a:rPr>
              <a:t> Arrecadação</a:t>
            </a:r>
            <a:r>
              <a:rPr dirty="0" sz="750" spc="-10">
                <a:solidFill>
                  <a:srgbClr val="414141"/>
                </a:solidFill>
                <a:latin typeface="Arial MT"/>
                <a:cs typeface="Arial MT"/>
              </a:rPr>
              <a:t>.</a:t>
            </a:r>
            <a:endParaRPr sz="750">
              <a:latin typeface="Arial MT"/>
              <a:cs typeface="Arial MT"/>
            </a:endParaRPr>
          </a:p>
          <a:p>
            <a:pPr marL="508000">
              <a:lnSpc>
                <a:spcPct val="100000"/>
              </a:lnSpc>
              <a:spcBef>
                <a:spcPts val="420"/>
              </a:spcBef>
            </a:pP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68430" y="6109303"/>
            <a:ext cx="58610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Cambria"/>
                <a:cs typeface="Cambria"/>
              </a:rPr>
              <a:t>3$50.000,</a:t>
            </a:r>
            <a:r>
              <a:rPr dirty="0" sz="800" spc="-10">
                <a:solidFill>
                  <a:srgbClr val="2A2A2A"/>
                </a:solidFill>
                <a:latin typeface="Cambria"/>
                <a:cs typeface="Cambria"/>
              </a:rPr>
              <a:t>00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latin typeface="Cambria"/>
                <a:cs typeface="Cambria"/>
              </a:rPr>
              <a:t>550.</a:t>
            </a:r>
            <a:r>
              <a:rPr dirty="0" sz="800" spc="-7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000,</a:t>
            </a:r>
            <a:r>
              <a:rPr dirty="0" sz="800" spc="-10">
                <a:solidFill>
                  <a:srgbClr val="0C0C0C"/>
                </a:solidFill>
                <a:latin typeface="Cambria"/>
                <a:cs typeface="Cambria"/>
              </a:rPr>
              <a:t>00</a:t>
            </a:r>
            <a:endParaRPr sz="800">
              <a:latin typeface="Cambria"/>
              <a:cs typeface="Cambria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11375" y="6832972"/>
          <a:ext cx="6319520" cy="460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3018155"/>
                <a:gridCol w="1922144"/>
                <a:gridCol w="601979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11.25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Prev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idencia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Municipio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Maputenuáo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00" spc="-5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nidades</a:t>
                      </a:r>
                      <a:r>
                        <a:rPr dirty="0" sz="800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Adminisi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35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3.3.9.0.3</a:t>
                      </a:r>
                      <a:r>
                        <a:rPr dirty="0" sz="7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dirty="0" sz="700" spc="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OU</a:t>
                      </a:r>
                      <a:r>
                        <a:rPr dirty="0" sz="700" spc="55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r>
                        <a:rPr dirty="0" sz="7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ROS</a:t>
                      </a:r>
                      <a:r>
                        <a:rPr dirty="0" sz="700" spc="2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RV</a:t>
                      </a:r>
                      <a:r>
                        <a:rPr dirty="0" sz="70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00" spc="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RCEIROS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00" spc="2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50.0G0</a:t>
                      </a:r>
                      <a:r>
                        <a:rPr dirty="0" sz="80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6379596" y="7261942"/>
            <a:ext cx="449580" cy="537845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45"/>
              </a:spcBef>
            </a:pPr>
            <a:r>
              <a:rPr dirty="0" sz="800" spc="-35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45"/>
              </a:spcBef>
            </a:pPr>
            <a:r>
              <a:rPr dirty="0" sz="800" spc="-35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800" spc="-65">
                <a:latin typeface="Arial MT"/>
                <a:cs typeface="Arial MT"/>
              </a:rPr>
              <a:t>DO.000,00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26930" y="7261942"/>
            <a:ext cx="4337685" cy="725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95880" marR="323850">
              <a:lnSpc>
                <a:spcPct val="1463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/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65804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Valor 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800">
                <a:solidFill>
                  <a:srgbClr val="262626"/>
                </a:solidFill>
                <a:latin typeface="Cambria"/>
                <a:cs typeface="Cambria"/>
              </a:rPr>
              <a:t>Re</a:t>
            </a:r>
            <a:r>
              <a:rPr dirty="0" sz="800">
                <a:solidFill>
                  <a:srgbClr val="343434"/>
                </a:solidFill>
                <a:latin typeface="Cambria"/>
                <a:cs typeface="Cambria"/>
              </a:rPr>
              <a:t>vo</a:t>
            </a:r>
            <a:r>
              <a:rPr dirty="0" sz="800">
                <a:latin typeface="Cambria"/>
                <a:cs typeface="Cambria"/>
              </a:rPr>
              <a:t>gay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81818"/>
                </a:solidFill>
                <a:latin typeface="Cambria"/>
                <a:cs typeface="Cambria"/>
              </a:rPr>
              <a:t>as</a:t>
            </a:r>
            <a:r>
              <a:rPr dirty="0" sz="800" spc="7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as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 spc="-40">
                <a:solidFill>
                  <a:srgbClr val="0E0E0E"/>
                </a:solidFill>
                <a:latin typeface="Cambria"/>
                <a:cs typeface="Cambria"/>
              </a:rPr>
              <a:t>cl</a:t>
            </a:r>
            <a:r>
              <a:rPr dirty="0" sz="800" spc="-40">
                <a:solidFill>
                  <a:srgbClr val="232323"/>
                </a:solidFill>
                <a:latin typeface="Cambria"/>
                <a:cs typeface="Cambria"/>
              </a:rPr>
              <a:t>isp</a:t>
            </a:r>
            <a:r>
              <a:rPr dirty="0" sz="800" spc="-40">
                <a:solidFill>
                  <a:srgbClr val="151515"/>
                </a:solidFill>
                <a:latin typeface="Cambria"/>
                <a:cs typeface="Cambria"/>
              </a:rPr>
              <a:t>c'siçc</a:t>
            </a:r>
            <a:r>
              <a:rPr dirty="0" sz="800" spc="-8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262626"/>
                </a:solidFill>
                <a:latin typeface="Cambria"/>
                <a:cs typeface="Cambria"/>
              </a:rPr>
              <a:t>es</a:t>
            </a:r>
            <a:r>
              <a:rPr dirty="0" sz="800" spc="18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em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contrfi</a:t>
            </a:r>
            <a:r>
              <a:rPr dirty="0" sz="800" spc="-30">
                <a:solidFill>
                  <a:srgbClr val="181818"/>
                </a:solidFill>
                <a:latin typeface="Cambria"/>
                <a:cs typeface="Cambria"/>
              </a:rPr>
              <a:t>rio.</a:t>
            </a:r>
            <a:r>
              <a:rPr dirty="0" sz="800" spc="15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800" spc="-55">
                <a:solidFill>
                  <a:srgbClr val="3F3F3F"/>
                </a:solidFill>
                <a:latin typeface="Cambria"/>
                <a:cs typeface="Cambria"/>
              </a:rPr>
              <a:t>H</a:t>
            </a:r>
            <a:r>
              <a:rPr dirty="0" sz="800" spc="-55">
                <a:solidFill>
                  <a:srgbClr val="232323"/>
                </a:solidFill>
                <a:latin typeface="Cambria"/>
                <a:cs typeface="Cambria"/>
              </a:rPr>
              <a:t>u</a:t>
            </a:r>
            <a:r>
              <a:rPr dirty="0" sz="800" spc="-55">
                <a:solidFill>
                  <a:srgbClr val="1D1D1D"/>
                </a:solidFill>
                <a:latin typeface="Cambria"/>
                <a:cs typeface="Cambria"/>
              </a:rPr>
              <a:t>b1</a:t>
            </a:r>
            <a:r>
              <a:rPr dirty="0" sz="800" spc="-55">
                <a:solidFill>
                  <a:srgbClr val="1F1F1F"/>
                </a:solidFill>
                <a:latin typeface="Cambria"/>
                <a:cs typeface="Cambria"/>
              </a:rPr>
              <a:t>i</a:t>
            </a:r>
            <a:r>
              <a:rPr dirty="0" sz="800" spc="-55">
                <a:solidFill>
                  <a:srgbClr val="161616"/>
                </a:solidFill>
                <a:latin typeface="Cambria"/>
                <a:cs typeface="Cambria"/>
              </a:rPr>
              <a:t>que-</a:t>
            </a:r>
            <a:r>
              <a:rPr dirty="0" sz="800">
                <a:solidFill>
                  <a:srgbClr val="161616"/>
                </a:solidFill>
                <a:latin typeface="Cambria"/>
                <a:cs typeface="Cambria"/>
              </a:rPr>
              <a:t>se,</a:t>
            </a:r>
            <a:r>
              <a:rPr dirty="0" sz="800" spc="15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Cambria"/>
                <a:cs typeface="Cambria"/>
              </a:rPr>
              <a:t>aii</a:t>
            </a:r>
            <a:r>
              <a:rPr dirty="0" sz="800" spc="-8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0F0F0F"/>
                </a:solidFill>
                <a:latin typeface="Cambria"/>
                <a:cs typeface="Cambria"/>
              </a:rPr>
              <a:t>xe</a:t>
            </a:r>
            <a:r>
              <a:rPr dirty="0" sz="800">
                <a:latin typeface="Cambria"/>
                <a:cs typeface="Cambria"/>
              </a:rPr>
              <a:t>-se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C1C1C"/>
                </a:solidFill>
                <a:latin typeface="Cambria"/>
                <a:cs typeface="Cambria"/>
              </a:rPr>
              <a:t>e</a:t>
            </a:r>
            <a:r>
              <a:rPr dirty="0" sz="800" spc="9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cumpra-</a:t>
            </a:r>
            <a:r>
              <a:rPr dirty="0" sz="800" spc="-25">
                <a:latin typeface="Cambria"/>
                <a:cs typeface="Cambria"/>
              </a:rPr>
              <a:t>se.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42488" y="7839788"/>
            <a:ext cx="4470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31313"/>
                </a:solidFill>
                <a:latin typeface="Cambria"/>
                <a:cs typeface="Cambria"/>
              </a:rPr>
              <a:t>A</a:t>
            </a:r>
            <a:r>
              <a:rPr dirty="0" sz="800">
                <a:latin typeface="Cambria"/>
                <a:cs typeface="Cambria"/>
              </a:rPr>
              <a:t>digo </a:t>
            </a:r>
            <a:r>
              <a:rPr dirty="0" sz="800">
                <a:solidFill>
                  <a:srgbClr val="161616"/>
                </a:solidFill>
                <a:latin typeface="Cambria"/>
                <a:cs typeface="Cambria"/>
              </a:rPr>
              <a:t>S°</a:t>
            </a:r>
            <a:r>
              <a:rPr dirty="0" sz="800" spc="-3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Cambria"/>
                <a:cs typeface="Cambria"/>
              </a:rPr>
              <a:t>-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31342" y="8571622"/>
            <a:ext cx="18827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5500" algn="l"/>
                <a:tab pos="1818639" algn="l"/>
              </a:tabLst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”re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dirty="0" sz="800" spc="1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17</a:t>
            </a:r>
            <a:r>
              <a:rPr dirty="0" sz="800" spc="37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1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janeiro,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3A3A3A"/>
                </a:solidFill>
                <a:latin typeface="Arial MT"/>
                <a:cs typeface="Arial MT"/>
              </a:rPr>
              <a:t>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Janaína</dc:creator>
  <dcterms:created xsi:type="dcterms:W3CDTF">2025-09-04T19:19:52Z</dcterms:created>
  <dcterms:modified xsi:type="dcterms:W3CDTF">2025-09-04T19:19:52Z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2024-01-26T00:00:00Z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2025-09-04T00:00:00Z</vt:filetime>
  </property>
  <property fmtid="{D5CDD505-2E9C-101B-9397-08002B2CF9AE}" pid="5" name="Producer">
    <vt:lpwstr>Microsoft® Office Word 2007</vt:lpwstr>
  </property>
</Properties>
</file>