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8812"/>
            <a:ext cx="6244907" cy="2166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8500"/>
            <a:ext cx="5142865" cy="2579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33333"/>
                </a:solidFill>
                <a:latin typeface="Lucida Sans Unicode"/>
                <a:cs typeface="Lucida Sans Unicode"/>
              </a:defRPr>
            </a:lvl1pPr>
          </a:lstStyle>
          <a:p>
            <a:pPr marL="71755">
              <a:lnSpc>
                <a:spcPct val="100000"/>
              </a:lnSpc>
              <a:spcBef>
                <a:spcPts val="60"/>
              </a:spcBef>
            </a:pPr>
            <a:r>
              <a:rPr dirty="0" sz="600" spc="-35">
                <a:solidFill>
                  <a:srgbClr val="2A2A2A"/>
                </a:solidFill>
              </a:rPr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A3A3A"/>
                </a:solidFill>
              </a:rPr>
              <a:t>Página</a:t>
            </a:r>
            <a:r>
              <a:rPr dirty="0" spc="-10">
                <a:solidFill>
                  <a:srgbClr val="3A3A3A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20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2F2F2F"/>
                </a:solidFill>
              </a:rPr>
              <a:t>de</a:t>
            </a:r>
            <a:r>
              <a:rPr dirty="0" spc="-4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595959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33333"/>
                </a:solidFill>
                <a:latin typeface="Lucida Sans Unicode"/>
                <a:cs typeface="Lucida Sans Unicode"/>
              </a:defRPr>
            </a:lvl1pPr>
          </a:lstStyle>
          <a:p>
            <a:pPr marL="71755">
              <a:lnSpc>
                <a:spcPct val="100000"/>
              </a:lnSpc>
              <a:spcBef>
                <a:spcPts val="60"/>
              </a:spcBef>
            </a:pPr>
            <a:r>
              <a:rPr dirty="0" sz="600" spc="-35">
                <a:solidFill>
                  <a:srgbClr val="2A2A2A"/>
                </a:solidFill>
              </a:rPr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A3A3A"/>
                </a:solidFill>
              </a:rPr>
              <a:t>Página</a:t>
            </a:r>
            <a:r>
              <a:rPr dirty="0" spc="-10">
                <a:solidFill>
                  <a:srgbClr val="3A3A3A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20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2F2F2F"/>
                </a:solidFill>
              </a:rPr>
              <a:t>de</a:t>
            </a:r>
            <a:r>
              <a:rPr dirty="0" spc="-4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595959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33333"/>
                </a:solidFill>
                <a:latin typeface="Lucida Sans Unicode"/>
                <a:cs typeface="Lucida Sans Unicode"/>
              </a:defRPr>
            </a:lvl1pPr>
          </a:lstStyle>
          <a:p>
            <a:pPr marL="71755">
              <a:lnSpc>
                <a:spcPct val="100000"/>
              </a:lnSpc>
              <a:spcBef>
                <a:spcPts val="60"/>
              </a:spcBef>
            </a:pPr>
            <a:r>
              <a:rPr dirty="0" sz="600" spc="-35">
                <a:solidFill>
                  <a:srgbClr val="2A2A2A"/>
                </a:solidFill>
              </a:rPr>
              <a:t>Servaux</a:t>
            </a:r>
            <a:endParaRPr sz="60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A3A3A"/>
                </a:solidFill>
              </a:rPr>
              <a:t>Página</a:t>
            </a:r>
            <a:r>
              <a:rPr dirty="0" spc="-10">
                <a:solidFill>
                  <a:srgbClr val="3A3A3A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20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2F2F2F"/>
                </a:solidFill>
              </a:rPr>
              <a:t>de</a:t>
            </a:r>
            <a:r>
              <a:rPr dirty="0" spc="-4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595959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33333"/>
                </a:solidFill>
                <a:latin typeface="Lucida Sans Unicode"/>
                <a:cs typeface="Lucida Sans Unicode"/>
              </a:defRPr>
            </a:lvl1pPr>
          </a:lstStyle>
          <a:p>
            <a:pPr marL="71755">
              <a:lnSpc>
                <a:spcPct val="100000"/>
              </a:lnSpc>
              <a:spcBef>
                <a:spcPts val="60"/>
              </a:spcBef>
            </a:pPr>
            <a:r>
              <a:rPr dirty="0" sz="600" spc="-35">
                <a:solidFill>
                  <a:srgbClr val="2A2A2A"/>
                </a:solidFill>
              </a:rPr>
              <a:t>Servaux</a:t>
            </a:r>
            <a:endParaRPr sz="60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A3A3A"/>
                </a:solidFill>
              </a:rPr>
              <a:t>Página</a:t>
            </a:r>
            <a:r>
              <a:rPr dirty="0" spc="-10">
                <a:solidFill>
                  <a:srgbClr val="3A3A3A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20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2F2F2F"/>
                </a:solidFill>
              </a:rPr>
              <a:t>de</a:t>
            </a:r>
            <a:r>
              <a:rPr dirty="0" spc="-4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595959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33333"/>
                </a:solidFill>
                <a:latin typeface="Lucida Sans Unicode"/>
                <a:cs typeface="Lucida Sans Unicode"/>
              </a:defRPr>
            </a:lvl1pPr>
          </a:lstStyle>
          <a:p>
            <a:pPr marL="71755">
              <a:lnSpc>
                <a:spcPct val="100000"/>
              </a:lnSpc>
              <a:spcBef>
                <a:spcPts val="60"/>
              </a:spcBef>
            </a:pPr>
            <a:r>
              <a:rPr dirty="0" sz="600" spc="-35">
                <a:solidFill>
                  <a:srgbClr val="2A2A2A"/>
                </a:solidFill>
              </a:rPr>
              <a:t>Servaux</a:t>
            </a:r>
            <a:endParaRPr sz="60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A3A3A"/>
                </a:solidFill>
              </a:rPr>
              <a:t>Página</a:t>
            </a:r>
            <a:r>
              <a:rPr dirty="0" spc="-10">
                <a:solidFill>
                  <a:srgbClr val="3A3A3A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20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2F2F2F"/>
                </a:solidFill>
              </a:rPr>
              <a:t>de</a:t>
            </a:r>
            <a:r>
              <a:rPr dirty="0" spc="-4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595959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750"/>
            <a:ext cx="6612255" cy="165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3312"/>
            <a:ext cx="6612255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41388" y="9503336"/>
            <a:ext cx="348361" cy="18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333333"/>
                </a:solidFill>
                <a:latin typeface="Lucida Sans Unicode"/>
                <a:cs typeface="Lucida Sans Unicode"/>
              </a:defRPr>
            </a:lvl1pPr>
          </a:lstStyle>
          <a:p>
            <a:pPr marL="71755">
              <a:lnSpc>
                <a:spcPct val="100000"/>
              </a:lnSpc>
              <a:spcBef>
                <a:spcPts val="60"/>
              </a:spcBef>
            </a:pPr>
            <a:r>
              <a:rPr dirty="0" sz="600" spc="-35">
                <a:solidFill>
                  <a:srgbClr val="2A2A2A"/>
                </a:solidFill>
              </a:rPr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51284" y="9552728"/>
            <a:ext cx="543050" cy="1410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A3A3A"/>
                </a:solidFill>
              </a:rPr>
              <a:t>Página</a:t>
            </a:r>
            <a:r>
              <a:rPr dirty="0" spc="-10">
                <a:solidFill>
                  <a:srgbClr val="3A3A3A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20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2F2F2F"/>
                </a:solidFill>
              </a:rPr>
              <a:t>de</a:t>
            </a:r>
            <a:r>
              <a:rPr dirty="0" spc="-4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595959"/>
                </a:solidFill>
              </a:rPr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23672" y="9494701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89">
            <a:solidFill>
              <a:srgbClr val="4B4B5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6918" y="381676"/>
            <a:ext cx="710945" cy="69707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347730" y="273747"/>
            <a:ext cx="3042920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383838"/>
                </a:solidFill>
                <a:latin typeface="Arial"/>
                <a:cs typeface="Arial"/>
              </a:rPr>
              <a:t>PREFEITURA</a:t>
            </a:r>
            <a:r>
              <a:rPr dirty="0" sz="1200" spc="3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200" spc="2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42424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1510">
              <a:lnSpc>
                <a:spcPct val="128000"/>
              </a:lnSpc>
              <a:spcBef>
                <a:spcPts val="395"/>
              </a:spcBef>
            </a:pP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Rua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71755">
              <a:lnSpc>
                <a:spcPct val="100000"/>
              </a:lnSpc>
              <a:spcBef>
                <a:spcPts val="60"/>
              </a:spcBef>
            </a:pPr>
            <a:r>
              <a:rPr dirty="0" sz="600" spc="-35">
                <a:solidFill>
                  <a:srgbClr val="2A2A2A"/>
                </a:solidFill>
              </a:rPr>
              <a:t>Servaux</a:t>
            </a:r>
            <a:endParaRPr sz="600"/>
          </a:p>
        </p:txBody>
      </p:sp>
      <p:sp>
        <p:nvSpPr>
          <p:cNvPr id="24" name="object 24" descr=""/>
          <p:cNvSpPr txBox="1"/>
          <p:nvPr/>
        </p:nvSpPr>
        <p:spPr>
          <a:xfrm>
            <a:off x="6313004" y="9516161"/>
            <a:ext cx="476250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343434"/>
                </a:solidFill>
                <a:latin typeface="Lucida Sans Unicode"/>
                <a:cs typeface="Lucida Sans Unicode"/>
              </a:rPr>
              <a:t>Página</a:t>
            </a:r>
            <a:r>
              <a:rPr dirty="0" sz="550" spc="-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545454"/>
                </a:solidFill>
                <a:latin typeface="Lucida Sans Unicode"/>
                <a:cs typeface="Lucida Sans Unicode"/>
              </a:rPr>
              <a:t>1</a:t>
            </a:r>
            <a:r>
              <a:rPr dirty="0" sz="550" spc="-3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1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550" spc="-4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313131"/>
                </a:solidFill>
                <a:latin typeface="Lucida Sans Unicode"/>
                <a:cs typeface="Lucida Sans Unicode"/>
              </a:rPr>
              <a:t>3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310303" y="1086368"/>
            <a:ext cx="345694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>
                <a:solidFill>
                  <a:srgbClr val="3B3B3B"/>
                </a:solidFill>
                <a:latin typeface="Lucida Sans Unicode"/>
                <a:cs typeface="Lucida Sans Unicode"/>
              </a:rPr>
              <a:t>Republicado</a:t>
            </a:r>
            <a:r>
              <a:rPr dirty="0" sz="650" spc="7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650">
                <a:solidFill>
                  <a:srgbClr val="2D2D2D"/>
                </a:solidFill>
                <a:latin typeface="Lucida Sans Unicode"/>
                <a:cs typeface="Lucida Sans Unicode"/>
              </a:rPr>
              <a:t>par</a:t>
            </a:r>
            <a:r>
              <a:rPr dirty="0" sz="65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650">
                <a:solidFill>
                  <a:srgbClr val="2F2F2F"/>
                </a:solidFill>
                <a:latin typeface="Lucida Sans Unicode"/>
                <a:cs typeface="Lucida Sans Unicode"/>
              </a:rPr>
              <a:t>haver</a:t>
            </a:r>
            <a:r>
              <a:rPr dirty="0" sz="65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650">
                <a:solidFill>
                  <a:srgbClr val="2D2D2D"/>
                </a:solidFill>
                <a:latin typeface="Lucida Sans Unicode"/>
                <a:cs typeface="Lucida Sans Unicode"/>
              </a:rPr>
              <a:t>incorreção</a:t>
            </a:r>
            <a:r>
              <a:rPr dirty="0" sz="650" spc="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650" spc="-125">
                <a:solidFill>
                  <a:srgbClr val="3A3A3A"/>
                </a:solidFill>
                <a:latin typeface="Lucida Sans Unicode"/>
                <a:cs typeface="Lucida Sans Unicode"/>
              </a:rPr>
              <a:t>-</a:t>
            </a:r>
            <a:r>
              <a:rPr dirty="0" sz="650" spc="-2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650">
                <a:solidFill>
                  <a:srgbClr val="2D2D2D"/>
                </a:solidFill>
                <a:latin typeface="Lucida Sans Unicode"/>
                <a:cs typeface="Lucida Sans Unicode"/>
              </a:rPr>
              <a:t>Edição</a:t>
            </a:r>
            <a:r>
              <a:rPr dirty="0" sz="650" spc="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650">
                <a:solidFill>
                  <a:srgbClr val="3F3F3F"/>
                </a:solidFill>
                <a:latin typeface="Lucida Sans Unicode"/>
                <a:cs typeface="Lucida Sans Unicode"/>
              </a:rPr>
              <a:t>n°</a:t>
            </a:r>
            <a:r>
              <a:rPr dirty="0" sz="650" spc="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650" spc="-25">
                <a:solidFill>
                  <a:srgbClr val="3D3D3D"/>
                </a:solidFill>
                <a:latin typeface="Lucida Sans Unicode"/>
                <a:cs typeface="Lucida Sans Unicode"/>
              </a:rPr>
              <a:t>1.571</a:t>
            </a:r>
            <a:r>
              <a:rPr dirty="0" sz="650" spc="-8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650" spc="-120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650" spc="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650">
                <a:solidFill>
                  <a:srgbClr val="2D2D2D"/>
                </a:solidFill>
                <a:latin typeface="Lucida Sans Unicode"/>
                <a:cs typeface="Lucida Sans Unicode"/>
              </a:rPr>
              <a:t>Ano</a:t>
            </a:r>
            <a:r>
              <a:rPr dirty="0" sz="650" spc="-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650">
                <a:solidFill>
                  <a:srgbClr val="313131"/>
                </a:solidFill>
                <a:latin typeface="Lucida Sans Unicode"/>
                <a:cs typeface="Lucida Sans Unicode"/>
              </a:rPr>
              <a:t>VII</a:t>
            </a:r>
            <a:r>
              <a:rPr dirty="0" sz="650" spc="-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650" spc="-120">
                <a:solidFill>
                  <a:srgbClr val="595959"/>
                </a:solidFill>
                <a:latin typeface="Lucida Sans Unicode"/>
                <a:cs typeface="Lucida Sans Unicode"/>
              </a:rPr>
              <a:t>-</a:t>
            </a:r>
            <a:r>
              <a:rPr dirty="0" sz="650" spc="-5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650" spc="-20">
                <a:solidFill>
                  <a:srgbClr val="3F3F3F"/>
                </a:solidFill>
                <a:latin typeface="Lucida Sans Unicode"/>
                <a:cs typeface="Lucida Sans Unicode"/>
              </a:rPr>
              <a:t>10</a:t>
            </a:r>
            <a:r>
              <a:rPr dirty="0" sz="65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65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650" spc="10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650">
                <a:solidFill>
                  <a:srgbClr val="2A2A2A"/>
                </a:solidFill>
                <a:latin typeface="Lucida Sans Unicode"/>
                <a:cs typeface="Lucida Sans Unicode"/>
              </a:rPr>
              <a:t>Janeiro</a:t>
            </a:r>
            <a:r>
              <a:rPr dirty="0" sz="65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650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65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650" spc="-10">
                <a:solidFill>
                  <a:srgbClr val="262626"/>
                </a:solidFill>
                <a:latin typeface="Lucida Sans Unicode"/>
                <a:cs typeface="Lucida Sans Unicode"/>
              </a:rPr>
              <a:t>2024.</a:t>
            </a:r>
            <a:endParaRPr sz="6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30476" y="1455347"/>
            <a:ext cx="17659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Decreto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B4B4B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7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2F2F2F"/>
                </a:solidFill>
                <a:latin typeface="Lucida Sans Unicode"/>
                <a:cs typeface="Lucida Sans Unicode"/>
              </a:rPr>
              <a:t>2527</a:t>
            </a:r>
            <a:r>
              <a:rPr dirty="0" sz="75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8</a:t>
            </a:r>
            <a:r>
              <a:rPr dirty="0" sz="750" spc="38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2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82828"/>
                </a:solidFill>
                <a:latin typeface="Lucida Sans Unicode"/>
                <a:cs typeface="Lucida Sans Unicode"/>
              </a:rPr>
              <a:t>janeiro,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63636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8932" y="1869022"/>
            <a:ext cx="2802255" cy="25209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2540">
              <a:lnSpc>
                <a:spcPts val="880"/>
              </a:lnSpc>
              <a:spcBef>
                <a:spcPts val="145"/>
              </a:spcBef>
            </a:pPr>
            <a:r>
              <a:rPr dirty="0" sz="750" spc="-25">
                <a:solidFill>
                  <a:srgbClr val="2D2D2D"/>
                </a:solidFill>
                <a:latin typeface="Lucida Sans Unicode"/>
                <a:cs typeface="Lucida Sans Unicode"/>
              </a:rPr>
              <a:t>Abre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F2F2F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A3A3A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1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83838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D2D2D"/>
                </a:solidFill>
                <a:latin typeface="Lucida Sans Unicode"/>
                <a:cs typeface="Lucida Sans Unicode"/>
              </a:rPr>
              <a:t>R$2.785.000,00,</a:t>
            </a:r>
            <a:r>
              <a:rPr dirty="0" sz="750" spc="-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A2A2A"/>
                </a:solidFill>
                <a:latin typeface="Lucida Sans Unicode"/>
                <a:cs typeface="Lucida Sans Unicode"/>
              </a:rPr>
              <a:t>para </a:t>
            </a:r>
            <a:r>
              <a:rPr dirty="0" sz="750" spc="-35">
                <a:solidFill>
                  <a:srgbClr val="383838"/>
                </a:solidFill>
                <a:latin typeface="Lucida Sans Unicode"/>
                <a:cs typeface="Lucida Sans Unicode"/>
              </a:rPr>
              <a:t>fins</a:t>
            </a:r>
            <a:r>
              <a:rPr dirty="0" sz="75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7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82828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750" spc="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83838"/>
                </a:solidFill>
                <a:latin typeface="Lucida Sans Unicode"/>
                <a:cs typeface="Lucida Sans Unicode"/>
              </a:rPr>
              <a:t>outras</a:t>
            </a:r>
            <a:r>
              <a:rPr dirty="0" sz="750" spc="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8768" y="2598095"/>
            <a:ext cx="6213475" cy="923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6765">
              <a:lnSpc>
                <a:spcPct val="150000"/>
              </a:lnSpc>
              <a:spcBef>
                <a:spcPts val="100"/>
              </a:spcBef>
            </a:pPr>
            <a:r>
              <a:rPr dirty="0" sz="750">
                <a:solidFill>
                  <a:srgbClr val="575757"/>
                </a:solidFill>
                <a:latin typeface="Lucida Sans Unicode"/>
                <a:cs typeface="Lucida Sans Unicode"/>
              </a:rPr>
              <a:t>0</a:t>
            </a:r>
            <a:r>
              <a:rPr dirty="0" sz="750" spc="16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PREFEITO</a:t>
            </a:r>
            <a:r>
              <a:rPr dirty="0" sz="75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MUNICIPAL,</a:t>
            </a:r>
            <a:r>
              <a:rPr dirty="0" sz="750" spc="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F3F3F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3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suas</a:t>
            </a:r>
            <a:r>
              <a:rPr dirty="0" sz="75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A3A3A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750" spc="-2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legais,</a:t>
            </a:r>
            <a:r>
              <a:rPr dirty="0" sz="750" spc="4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13131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750" spc="-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B2B2B"/>
                </a:solidFill>
                <a:latin typeface="Lucida Sans Unicode"/>
                <a:cs typeface="Lucida Sans Unicode"/>
              </a:rPr>
              <a:t>acordo</a:t>
            </a:r>
            <a:r>
              <a:rPr dirty="0" sz="750" spc="4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B3B3B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84848"/>
                </a:solidFill>
                <a:latin typeface="Lucida Sans Unicode"/>
                <a:cs typeface="Lucida Sans Unicode"/>
              </a:rPr>
              <a:t>lhe</a:t>
            </a:r>
            <a:r>
              <a:rPr dirty="0" sz="750" spc="-1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confere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25252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12121"/>
                </a:solidFill>
                <a:latin typeface="Lucida Sans Unicode"/>
                <a:cs typeface="Lucida Sans Unicode"/>
              </a:rPr>
              <a:t>art.</a:t>
            </a:r>
            <a:r>
              <a:rPr dirty="0" sz="75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2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10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343434"/>
                </a:solidFill>
                <a:latin typeface="Lucida Sans Unicode"/>
                <a:cs typeface="Lucida Sans Unicode"/>
              </a:rPr>
              <a:t>823/2023</a:t>
            </a:r>
            <a:r>
              <a:rPr dirty="0" sz="75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datada</a:t>
            </a:r>
            <a:r>
              <a:rPr dirty="0" sz="750" spc="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8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5">
                <a:solidFill>
                  <a:srgbClr val="262626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750" spc="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publicada</a:t>
            </a:r>
            <a:r>
              <a:rPr dirty="0" sz="750" spc="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21/12/2023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2D2D2D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25">
                <a:solidFill>
                  <a:srgbClr val="2D2D2D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0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35">
                <a:solidFill>
                  <a:srgbClr val="313131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33333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10">
                <a:solidFill>
                  <a:srgbClr val="333333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05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545454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-20">
                <a:solidFill>
                  <a:srgbClr val="545454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3A3A3A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15595">
              <a:lnSpc>
                <a:spcPct val="100000"/>
              </a:lnSpc>
            </a:pPr>
            <a:r>
              <a:rPr dirty="0" sz="750" spc="-50">
                <a:solidFill>
                  <a:srgbClr val="2D2D2D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D3D3D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7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3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Fica</a:t>
            </a:r>
            <a:r>
              <a:rPr dirty="0" sz="750" spc="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B3B3B"/>
                </a:solidFill>
                <a:latin typeface="Lucida Sans Unicode"/>
                <a:cs typeface="Lucida Sans Unicode"/>
              </a:rPr>
              <a:t>aberto</a:t>
            </a:r>
            <a:r>
              <a:rPr dirty="0" sz="750" spc="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83838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33333"/>
                </a:solidFill>
                <a:latin typeface="Lucida Sans Unicode"/>
                <a:cs typeface="Lucida Sans Unicode"/>
              </a:rPr>
              <a:t>seguintes</a:t>
            </a:r>
            <a:r>
              <a:rPr dirty="0" sz="750" spc="4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dotações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8476" y="4241082"/>
            <a:ext cx="2588895" cy="35814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solidFill>
                  <a:srgbClr val="242424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45">
                <a:solidFill>
                  <a:srgbClr val="242424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B3B3B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solidFill>
                  <a:srgbClr val="3B3B3B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25"/>
              </a:spcBef>
            </a:pP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PREFEITURA</a:t>
            </a:r>
            <a:r>
              <a:rPr dirty="0" sz="950" spc="5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950" spc="4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4272" y="4540764"/>
            <a:ext cx="588010" cy="52387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01.06</a:t>
            </a:r>
            <a:endParaRPr sz="75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2.802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750" spc="-45">
                <a:solidFill>
                  <a:srgbClr val="2B2B2B"/>
                </a:solidFill>
                <a:latin typeface="Lucida Sans Unicode"/>
                <a:cs typeface="Lucida Sans Unicode"/>
              </a:rPr>
              <a:t>3.1.9.0.92.00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43158" y="4540764"/>
            <a:ext cx="2797175" cy="52387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50"/>
              </a:spcBef>
            </a:pP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Secretária</a:t>
            </a:r>
            <a:r>
              <a:rPr dirty="0" sz="750" spc="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Municipal</a:t>
            </a:r>
            <a:r>
              <a:rPr dirty="0" sz="750" spc="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42424"/>
                </a:solidFill>
                <a:latin typeface="Lucida Sans Unicode"/>
                <a:cs typeface="Lucida Sans Unicode"/>
              </a:rPr>
              <a:t>Administraşão</a:t>
            </a:r>
            <a:endParaRPr sz="750">
              <a:latin typeface="Lucida Sans Unicode"/>
              <a:cs typeface="Lucida Sans Unicode"/>
            </a:endParaRPr>
          </a:p>
          <a:p>
            <a:pPr marL="14604" marR="5080" indent="-2540">
              <a:lnSpc>
                <a:spcPct val="136000"/>
              </a:lnSpc>
              <a:spcBef>
                <a:spcPts val="125"/>
              </a:spcBef>
            </a:pP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Manutencão</a:t>
            </a:r>
            <a:r>
              <a:rPr dirty="0" sz="750" spc="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Operacionalizacão</a:t>
            </a:r>
            <a:r>
              <a:rPr dirty="0" sz="75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das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Unidades</a:t>
            </a:r>
            <a:r>
              <a:rPr dirty="0" sz="750" spc="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Administrativas </a:t>
            </a:r>
            <a:r>
              <a:rPr dirty="0" sz="750" spc="70">
                <a:solidFill>
                  <a:srgbClr val="2F2F2F"/>
                </a:solidFill>
                <a:latin typeface="Lucida Sans Unicode"/>
                <a:cs typeface="Lucida Sans Unicode"/>
              </a:rPr>
              <a:t>DESPESAS</a:t>
            </a:r>
            <a:r>
              <a:rPr dirty="0" sz="750" spc="17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EXERCÎCIOS</a:t>
            </a:r>
            <a:r>
              <a:rPr dirty="0" sz="750" spc="17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ANTERIORES</a:t>
            </a:r>
            <a:r>
              <a:rPr dirty="0" sz="750" spc="17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505050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40">
                <a:solidFill>
                  <a:srgbClr val="3B3B3B"/>
                </a:solidFill>
                <a:latin typeface="Lucida Sans Unicode"/>
                <a:cs typeface="Lucida Sans Unicode"/>
              </a:rPr>
              <a:t>PESSOAL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29258" y="4927012"/>
            <a:ext cx="16351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43434"/>
                </a:solidFill>
                <a:latin typeface="Lucida Sans Unicode"/>
                <a:cs typeface="Lucida Sans Unicode"/>
              </a:rPr>
              <a:t>não</a:t>
            </a:r>
            <a:r>
              <a:rPr dirty="0" sz="750" spc="-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ImPosto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86601" y="4883587"/>
            <a:ext cx="590550" cy="510540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40"/>
              </a:spcBef>
            </a:pPr>
            <a:r>
              <a:rPr dirty="0" sz="750" spc="-50">
                <a:solidFill>
                  <a:srgbClr val="2A2A2A"/>
                </a:solidFill>
                <a:latin typeface="Lucida Sans Unicode"/>
                <a:cs typeface="Lucida Sans Unicode"/>
              </a:rPr>
              <a:t>1.150.000,00</a:t>
            </a:r>
            <a:endParaRPr sz="75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340"/>
              </a:spcBef>
            </a:pP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1.150.000,00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750" spc="-50">
                <a:solidFill>
                  <a:srgbClr val="212121"/>
                </a:solidFill>
                <a:latin typeface="Lucida Sans Unicode"/>
                <a:cs typeface="Lucida Sans Unicode"/>
              </a:rPr>
              <a:t>1.150.000,00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57243" y="5029861"/>
            <a:ext cx="1433195" cy="36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8000"/>
              </a:lnSpc>
              <a:spcBef>
                <a:spcPts val="100"/>
              </a:spcBef>
            </a:pP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8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14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44444"/>
                </a:solidFill>
                <a:latin typeface="Lucida Sans Unicode"/>
                <a:cs typeface="Lucida Sans Unicode"/>
              </a:rPr>
              <a:t>R$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Unidade</a:t>
            </a:r>
            <a:r>
              <a:rPr dirty="0" sz="750" spc="19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A3A3A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552936" y="5423100"/>
          <a:ext cx="6320790" cy="174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3028315"/>
                <a:gridCol w="1746250"/>
                <a:gridCol w="767079"/>
              </a:tblGrid>
              <a:tr h="145415">
                <a:tc>
                  <a:txBody>
                    <a:bodyPr/>
                    <a:lstStyle/>
                    <a:p>
                      <a:pPr marL="34925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01.10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6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Trabalho,</a:t>
                      </a:r>
                      <a:r>
                        <a:rPr dirty="0" sz="750" spc="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Emprego</a:t>
                      </a:r>
                      <a:r>
                        <a:rPr dirty="0" sz="750" spc="3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5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Renda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2.863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750" spc="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4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750" spc="-7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732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90"/>
                        </a:lnSpc>
                        <a:spcBef>
                          <a:spcPts val="175"/>
                        </a:spcBef>
                      </a:pP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703" sz="1125" spc="21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37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47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09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27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397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1926589" algn="l"/>
                        </a:tabLst>
                      </a:pPr>
                      <a:r>
                        <a:rPr dirty="0" sz="7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Royalties </a:t>
                      </a:r>
                      <a:r>
                        <a:rPr dirty="0" sz="750" spc="-1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União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6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1.585.000,00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1.585.000,00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4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9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1.585.000,00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  <a:tr h="15875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01.30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750" spc="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8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Indústria,</a:t>
                      </a:r>
                      <a:r>
                        <a:rPr dirty="0" sz="750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Comércio,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Ciência,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Tecnologia</a:t>
                      </a:r>
                      <a:r>
                        <a:rPr dirty="0" sz="750" spc="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Inovação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2.945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Manutencäo</a:t>
                      </a:r>
                      <a:r>
                        <a:rPr dirty="0" sz="750" spc="3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Operacionalizasão</a:t>
                      </a:r>
                      <a:r>
                        <a:rPr dirty="0" sz="750" spc="-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186430" algn="l"/>
                        </a:tabLst>
                      </a:pP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703" sz="1125" spc="187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39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54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1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27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40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703" sz="1125" spc="-7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703" sz="1125" spc="-44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baseline="3703" sz="1125" spc="-3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i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40" i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46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4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095625">
                        <a:lnSpc>
                          <a:spcPts val="89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9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2.785.000,00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94051" y="7219363"/>
            <a:ext cx="5738495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6565" marR="5080" indent="-444500">
              <a:lnSpc>
                <a:spcPct val="108000"/>
              </a:lnSpc>
              <a:spcBef>
                <a:spcPts val="100"/>
              </a:spcBef>
            </a:pPr>
            <a:r>
              <a:rPr dirty="0" sz="750" spc="-55">
                <a:solidFill>
                  <a:srgbClr val="343434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4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2º</a:t>
            </a:r>
            <a:r>
              <a:rPr dirty="0" sz="75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48484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6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63636"/>
                </a:solidFill>
                <a:latin typeface="Lucida Sans Unicode"/>
                <a:cs typeface="Lucida Sans Unicode"/>
              </a:rPr>
              <a:t>despesas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750" spc="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A2A2A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abertura</a:t>
            </a:r>
            <a:r>
              <a:rPr dirty="0" sz="750" spc="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82828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43434"/>
                </a:solidFill>
                <a:latin typeface="Lucida Sans Unicode"/>
                <a:cs typeface="Lucida Sans Unicode"/>
              </a:rPr>
              <a:t>presente</a:t>
            </a:r>
            <a:r>
              <a:rPr dirty="0" sz="750" spc="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F2F2F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750" spc="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seräo</a:t>
            </a:r>
            <a:r>
              <a:rPr dirty="0" sz="750" spc="-1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82828"/>
                </a:solidFill>
                <a:latin typeface="Lucida Sans Unicode"/>
                <a:cs typeface="Lucida Sans Unicode"/>
              </a:rPr>
              <a:t>cobertas</a:t>
            </a:r>
            <a:r>
              <a:rPr dirty="0" sz="750" spc="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83838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33333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trata</a:t>
            </a:r>
            <a:r>
              <a:rPr dirty="0" sz="750" spc="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3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42424"/>
                </a:solidFill>
                <a:latin typeface="Lucida Sans Unicode"/>
                <a:cs typeface="Lucida Sans Unicode"/>
              </a:rPr>
              <a:t>Artigo </a:t>
            </a:r>
            <a:r>
              <a:rPr dirty="0" sz="750" spc="-25">
                <a:solidFill>
                  <a:srgbClr val="414141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8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parágrafo</a:t>
            </a:r>
            <a:r>
              <a:rPr dirty="0" sz="750" spc="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F3F3F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6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1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Federal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5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43434"/>
                </a:solidFill>
                <a:latin typeface="Lucida Sans Unicode"/>
                <a:cs typeface="Lucida Sans Unicode"/>
              </a:rPr>
              <a:t>4.320/64,</a:t>
            </a:r>
            <a:r>
              <a:rPr dirty="0" sz="750" spc="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F3F3F"/>
                </a:solidFill>
                <a:latin typeface="Lucida Sans Unicode"/>
                <a:cs typeface="Lucida Sans Unicode"/>
              </a:rPr>
              <a:t>Inciso</a:t>
            </a:r>
            <a:r>
              <a:rPr dirty="0" sz="750" spc="-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F4F4F"/>
                </a:solidFill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734110" y="7562187"/>
            <a:ext cx="1586865" cy="36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48000"/>
              </a:lnSpc>
              <a:spcBef>
                <a:spcPts val="100"/>
              </a:spcBef>
            </a:pP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Inciso:</a:t>
            </a:r>
            <a:r>
              <a:rPr dirty="0" sz="750" spc="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F4F4F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10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4B4B4B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Excesso</a:t>
            </a:r>
            <a:r>
              <a:rPr dirty="0" sz="750" spc="-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750">
                <a:solidFill>
                  <a:srgbClr val="4B4B4B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6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F2F2F"/>
                </a:solidFill>
                <a:latin typeface="Lucida Sans Unicode"/>
                <a:cs typeface="Lucida Sans Unicode"/>
              </a:rPr>
              <a:t>Anulação</a:t>
            </a:r>
            <a:r>
              <a:rPr dirty="0" sz="750" spc="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Dotação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53904" y="7911104"/>
            <a:ext cx="2588895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2D2D2D"/>
                </a:solidFill>
                <a:uFill>
                  <a:solidFill>
                    <a:srgbClr val="44444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55">
                <a:solidFill>
                  <a:srgbClr val="2D2D2D"/>
                </a:solidFill>
                <a:uFill>
                  <a:solidFill>
                    <a:srgbClr val="4444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43434"/>
                </a:solidFill>
                <a:uFill>
                  <a:solidFill>
                    <a:srgbClr val="44444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00"/>
              </a:spcBef>
            </a:pPr>
            <a:r>
              <a:rPr dirty="0" sz="950" spc="-10" b="1">
                <a:solidFill>
                  <a:srgbClr val="333333"/>
                </a:solidFill>
                <a:latin typeface="Arial"/>
                <a:cs typeface="Arial"/>
              </a:rPr>
              <a:t>PREFEITURA</a:t>
            </a:r>
            <a:r>
              <a:rPr dirty="0" sz="950" spc="5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950" spc="4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B4B4B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810876" y="7559901"/>
            <a:ext cx="713740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50"/>
              </a:spcBef>
            </a:pP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R</a:t>
            </a:r>
            <a:r>
              <a:rPr dirty="0" sz="750" spc="2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D2D2D"/>
                </a:solidFill>
                <a:latin typeface="Lucida Sans Unicode"/>
                <a:cs typeface="Lucida Sans Unicode"/>
              </a:rPr>
              <a:t>2.785.000,00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B2B2B"/>
                </a:solidFill>
                <a:latin typeface="Lucida Sans Unicode"/>
                <a:cs typeface="Lucida Sans Unicode"/>
              </a:rPr>
              <a:t>$2.785.000,00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548364" y="8282252"/>
          <a:ext cx="6321425" cy="949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2655570"/>
                <a:gridCol w="2161540"/>
                <a:gridCol w="726439"/>
              </a:tblGrid>
              <a:tr h="144145">
                <a:tc>
                  <a:txBody>
                    <a:bodyPr/>
                    <a:lstStyle/>
                    <a:p>
                      <a:pPr marL="34925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01.03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Procuradoria</a:t>
                      </a:r>
                      <a:r>
                        <a:rPr dirty="0" sz="750" spc="7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Geral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Municipio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2.795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750" spc="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5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750" spc="-6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7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9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750" spc="10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8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044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Recursos</a:t>
                      </a:r>
                      <a:r>
                        <a:rPr dirty="0" sz="750" spc="-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baseline="3703" sz="11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SENTEN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baseline="3703" sz="1125" spc="682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JUDICIAIS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044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750" spc="-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145.000,00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4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245.000,00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</a:tr>
              <a:tr h="145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89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8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50"/>
                        </a:lnSpc>
                        <a:spcBef>
                          <a:spcPts val="195"/>
                        </a:spcBef>
                      </a:pPr>
                      <a:r>
                        <a:rPr dirty="0" sz="7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245.000,00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476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571041" y="9244310"/>
            <a:ext cx="2774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2F2F2F"/>
                </a:solidFill>
                <a:latin typeface="Lucida Sans Unicode"/>
                <a:cs typeface="Lucida Sans Unicode"/>
              </a:rPr>
              <a:t>01.05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40533" y="9246595"/>
            <a:ext cx="32569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Secretária</a:t>
            </a:r>
            <a:r>
              <a:rPr dirty="0" sz="750" spc="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Municipal</a:t>
            </a:r>
            <a:r>
              <a:rPr dirty="0" sz="750" spc="2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Planejamento</a:t>
            </a:r>
            <a:r>
              <a:rPr dirty="0" sz="750" spc="7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Desenvolvimento</a:t>
            </a:r>
            <a:r>
              <a:rPr dirty="0" sz="750" spc="-5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42424"/>
                </a:solidFill>
                <a:latin typeface="Lucida Sans Unicode"/>
                <a:cs typeface="Lucida Sans Unicode"/>
              </a:rPr>
              <a:t>Sustentável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4329" y="1286731"/>
            <a:ext cx="6396228" cy="4113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8337" y="452527"/>
            <a:ext cx="710945" cy="69250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59663" y="9561742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2189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33430" y="383453"/>
            <a:ext cx="3042920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2B2B2B"/>
                </a:solidFill>
                <a:latin typeface="Arial"/>
                <a:cs typeface="Arial"/>
              </a:rPr>
              <a:t>PREFEITURA</a:t>
            </a:r>
            <a:r>
              <a:rPr dirty="0" sz="1200" spc="3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200" spc="2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200" spc="-7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18970">
              <a:lnSpc>
                <a:spcPct val="128000"/>
              </a:lnSpc>
              <a:spcBef>
                <a:spcPts val="395"/>
              </a:spcBef>
            </a:pP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1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Lourenşo, </a:t>
            </a:r>
            <a:r>
              <a:rPr dirty="0" sz="750" spc="-25">
                <a:solidFill>
                  <a:srgbClr val="3A3A3A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78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pc="-10">
                <a:solidFill>
                  <a:srgbClr val="343434"/>
                </a:solidFill>
              </a:rPr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3A3A3A"/>
                </a:solidFill>
              </a:rPr>
              <a:t>Página</a:t>
            </a:r>
            <a:r>
              <a:rPr dirty="0" spc="-10">
                <a:solidFill>
                  <a:srgbClr val="3A3A3A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2</a:t>
            </a:fld>
            <a:r>
              <a:rPr dirty="0" spc="-20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2F2F2F"/>
                </a:solidFill>
              </a:rPr>
              <a:t>de</a:t>
            </a:r>
            <a:r>
              <a:rPr dirty="0" spc="-4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595959"/>
                </a:solidFill>
              </a:rPr>
              <a:t>3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394468" y="2067580"/>
            <a:ext cx="2591435" cy="35814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solidFill>
                  <a:srgbClr val="2A2A2A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55">
                <a:solidFill>
                  <a:srgbClr val="2A2A2A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13131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62865">
              <a:lnSpc>
                <a:spcPct val="100000"/>
              </a:lnSpc>
              <a:spcBef>
                <a:spcPts val="325"/>
              </a:spcBef>
            </a:pP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PREFEITURA</a:t>
            </a:r>
            <a:r>
              <a:rPr dirty="0" sz="950" spc="5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950" spc="4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86122" y="2445102"/>
          <a:ext cx="6327775" cy="6163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3580"/>
                <a:gridCol w="4876800"/>
                <a:gridCol w="671195"/>
              </a:tblGrid>
              <a:tr h="146685">
                <a:tc>
                  <a:txBody>
                    <a:bodyPr/>
                    <a:lstStyle/>
                    <a:p>
                      <a:pPr marL="40005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01.05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750" spc="7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Planejamento</a:t>
                      </a:r>
                      <a:r>
                        <a:rPr dirty="0" sz="750" spc="6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Desenvolvimento</a:t>
                      </a:r>
                      <a:r>
                        <a:rPr dirty="0" sz="750" spc="-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Sustentável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2.799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703" sz="1125" spc="-3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Manutençäo</a:t>
                      </a:r>
                      <a:r>
                        <a:rPr dirty="0" baseline="3703" sz="1125" spc="52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7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sã</a:t>
                      </a:r>
                      <a:r>
                        <a:rPr dirty="0" baseline="3703" sz="1125" spc="-44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9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703" sz="1125" spc="-7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3703" sz="1125" spc="6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187700" algn="l"/>
                        </a:tabLst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7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9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750" spc="1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3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8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703" sz="1125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703" sz="1125" spc="-67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703" sz="1125" spc="22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-82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i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35" i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8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651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01.06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750" spc="8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Administração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2.802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750" spc="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750" spc="-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87700" algn="l"/>
                        </a:tabLst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703" sz="1125" spc="202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412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OE</a:t>
                      </a:r>
                      <a:r>
                        <a:rPr dirty="0" baseline="3703" sz="1125" spc="24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18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12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37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703" sz="1125" spc="-5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703" sz="1125" spc="-3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52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703" sz="1125" spc="7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-97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530.000,00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5875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190240" algn="l"/>
                        </a:tabLst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750" spc="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10">
                          <a:solidFill>
                            <a:srgbClr val="66666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90">
                          <a:solidFill>
                            <a:srgbClr val="66666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8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400.000,00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4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930.000,00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8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930.000,00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01.09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8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2.041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Educaçäo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750" spc="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(FUNDEB)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3.1.9.0.11.02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94050" algn="l"/>
                        </a:tabLst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9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VANT.</a:t>
                      </a:r>
                      <a:r>
                        <a:rPr dirty="0" sz="750" spc="9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FIXAS-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MAGISTÉRIO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750" spc="-5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4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FUNDEB</a:t>
                      </a:r>
                      <a:r>
                        <a:rPr dirty="0" sz="750" spc="6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lmoostc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540.000,00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0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Atividade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540.000,00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6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540.000,00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5938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01.11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750" spc="5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Meio</a:t>
                      </a:r>
                      <a:r>
                        <a:rPr dirty="0" sz="750" spc="-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Ambiente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2.823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750" spc="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5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750" spc="-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187700" algn="l"/>
                        </a:tabLst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9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6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750" spc="1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4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9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8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lmßosto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0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9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17081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01.13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baseline="3703" sz="11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baseline="3703" sz="1125" spc="142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baseline="3703" sz="1125" spc="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-44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11111" sz="11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Ser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v›s</a:t>
                      </a:r>
                      <a:r>
                        <a:rPr dirty="0" sz="750" spc="3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»</a:t>
                      </a:r>
                      <a:r>
                        <a:rPr dirty="0" baseline="3703" sz="1125" spc="-22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Públicos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baseline="3703" sz="1125" spc="-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baseline="3703" sz="1125" spc="3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82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75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sã</a:t>
                      </a:r>
                      <a:r>
                        <a:rPr dirty="0" baseline="3703" sz="1125" spc="-44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11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703" sz="1125" spc="37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75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185795" algn="l"/>
                        </a:tabLst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8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7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750" spc="1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3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8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nâo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Vinculados </a:t>
                      </a:r>
                      <a:r>
                        <a:rPr dirty="0" sz="7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39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9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39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3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9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6319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01.14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6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Suprimentos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2.848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3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Manutencão,</a:t>
                      </a:r>
                      <a:r>
                        <a:rPr dirty="0" sz="750" spc="5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Administracão</a:t>
                      </a:r>
                      <a:r>
                        <a:rPr dirty="0" sz="750" spc="7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4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Oßeracionalizacão</a:t>
                      </a:r>
                      <a:r>
                        <a:rPr dirty="0" sz="75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4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85795" algn="l"/>
                        </a:tabLst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750" spc="17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2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750" spc="8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13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5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Imgosto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39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8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2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01.30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750" spc="1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8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Indústria,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Comércio,</a:t>
                      </a:r>
                      <a:r>
                        <a:rPr dirty="0" sz="750" spc="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Ciência,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Tecnologia</a:t>
                      </a:r>
                      <a:r>
                        <a:rPr dirty="0" sz="750" spc="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Inovação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2.945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750" spc="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Oßeracionalização</a:t>
                      </a:r>
                      <a:r>
                        <a:rPr dirty="0" sz="750" spc="-5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1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87700" algn="l"/>
                        </a:tabLst>
                      </a:pP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703" sz="1125" spc="307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36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32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17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42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13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703" sz="1125" spc="-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703" sz="1125" spc="-44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703" sz="1125" spc="-3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10.000.00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06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85160" algn="l"/>
                        </a:tabLst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750" spc="20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5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750" spc="1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4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2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39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2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i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35" i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20.000,00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39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9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248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Anulado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ts val="880"/>
                        </a:lnSpc>
                        <a:spcBef>
                          <a:spcPts val="145"/>
                        </a:spcBef>
                      </a:pPr>
                      <a:r>
                        <a:rPr dirty="0" sz="750" spc="-3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2.785.000,00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6050" y="1979237"/>
            <a:ext cx="2318004" cy="159070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4631" y="415958"/>
            <a:ext cx="704088" cy="69707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23672" y="9531269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89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20623" y="1285209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89">
            <a:solidFill>
              <a:srgbClr val="4646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99557" y="357803"/>
            <a:ext cx="3044190" cy="544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0">
                <a:solidFill>
                  <a:srgbClr val="363636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50" spc="8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282828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50" spc="1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-10">
                <a:solidFill>
                  <a:srgbClr val="2D2D2D"/>
                </a:solidFill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2700" marR="1926589">
              <a:lnSpc>
                <a:spcPct val="126000"/>
              </a:lnSpc>
              <a:spcBef>
                <a:spcPts val="440"/>
              </a:spcBef>
            </a:pP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790" rIns="0" bIns="0" rtlCol="0" vert="horz">
            <a:spAutoFit/>
          </a:bodyPr>
          <a:lstStyle/>
          <a:p>
            <a:pPr marL="71755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74295">
              <a:lnSpc>
                <a:spcPct val="100000"/>
              </a:lnSpc>
              <a:spcBef>
                <a:spcPts val="65"/>
              </a:spcBef>
            </a:pPr>
            <a:r>
              <a:rPr dirty="0"/>
              <a:t>Pãgina</a:t>
            </a:r>
            <a:r>
              <a:rPr dirty="0" spc="20"/>
              <a:t> </a:t>
            </a:r>
            <a:fld id="{81D60167-4931-47E6-BA6A-407CBD079E47}" type="slidenum">
              <a:rPr dirty="0">
                <a:solidFill>
                  <a:srgbClr val="4D4D4D"/>
                </a:solidFill>
              </a:rPr>
              <a:t>3</a:t>
            </a:fld>
            <a:r>
              <a:rPr dirty="0" spc="-55">
                <a:solidFill>
                  <a:srgbClr val="4D4D4D"/>
                </a:solidFill>
              </a:rPr>
              <a:t> </a:t>
            </a:r>
            <a:r>
              <a:rPr dirty="0" spc="-20">
                <a:solidFill>
                  <a:srgbClr val="343434"/>
                </a:solidFill>
              </a:rPr>
              <a:t>de</a:t>
            </a:r>
            <a:r>
              <a:rPr dirty="0" spc="-25">
                <a:solidFill>
                  <a:srgbClr val="343434"/>
                </a:solidFill>
              </a:rPr>
              <a:t> </a:t>
            </a:r>
            <a:r>
              <a:rPr dirty="0" spc="-50">
                <a:solidFill>
                  <a:srgbClr val="4F4F4F"/>
                </a:solidFill>
              </a:rPr>
              <a:t>3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784323" y="1350214"/>
            <a:ext cx="4527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5">
                <a:solidFill>
                  <a:srgbClr val="2D2D2D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A3A3A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4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414141"/>
                </a:solidFill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66018" y="1350214"/>
            <a:ext cx="33013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F2F2F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em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7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14141"/>
                </a:solidFill>
                <a:latin typeface="Lucida Sans Unicode"/>
                <a:cs typeface="Lucida Sans Unicode"/>
              </a:rPr>
              <a:t>Publici</a:t>
            </a:r>
            <a:r>
              <a:rPr dirty="0" sz="750" spc="-10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343434"/>
                </a:solidFill>
                <a:latin typeface="Lucida Sans Unicode"/>
                <a:cs typeface="Lucida Sans Unicode"/>
              </a:rPr>
              <a:t>›e-</a:t>
            </a:r>
            <a:r>
              <a:rPr dirty="0" sz="750" spc="-45">
                <a:solidFill>
                  <a:srgbClr val="343434"/>
                </a:solidFill>
                <a:latin typeface="Lucida Sans Unicode"/>
                <a:cs typeface="Lucida Sans Unicode"/>
              </a:rPr>
              <a:t>se.</a:t>
            </a:r>
            <a:r>
              <a:rPr dirty="0" sz="750" spc="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262626"/>
                </a:solidFill>
                <a:latin typeface="Lucida Sans Unicode"/>
                <a:cs typeface="Lucida Sans Unicode"/>
              </a:rPr>
              <a:t>afixe-</a:t>
            </a:r>
            <a:r>
              <a:rPr dirty="0" sz="750" spc="-45">
                <a:solidFill>
                  <a:srgbClr val="262626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2F2F2F"/>
                </a:solidFill>
                <a:latin typeface="Lucida Sans Unicode"/>
                <a:cs typeface="Lucida Sans Unicode"/>
              </a:rPr>
              <a:t>cumpra-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2025-09-09T17:16:56Z</dcterms:created>
  <dcterms:modified xsi:type="dcterms:W3CDTF">2025-09-09T17:16:56Z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LastSaved">
    <vt:filetime>2025-09-09T00:00:00Z</vt:filetime>
  </property>
</Properties>
</file>