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2907"/>
            <a:ext cx="6244907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67832"/>
            <a:ext cx="5142865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6464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606060"/>
                </a:solidFill>
              </a:rPr>
              <a:t>#</a:t>
            </a:fld>
            <a:r>
              <a:rPr dirty="0" spc="25">
                <a:solidFill>
                  <a:srgbClr val="606060"/>
                </a:solidFill>
              </a:rPr>
              <a:t> </a:t>
            </a:r>
            <a:r>
              <a:rPr dirty="0">
                <a:solidFill>
                  <a:srgbClr val="313131"/>
                </a:solidFill>
              </a:rPr>
              <a:t>de</a:t>
            </a:r>
            <a:r>
              <a:rPr dirty="0" spc="65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6464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606060"/>
                </a:solidFill>
              </a:rPr>
              <a:t>#</a:t>
            </a:fld>
            <a:r>
              <a:rPr dirty="0" spc="25">
                <a:solidFill>
                  <a:srgbClr val="606060"/>
                </a:solidFill>
              </a:rPr>
              <a:t> </a:t>
            </a:r>
            <a:r>
              <a:rPr dirty="0">
                <a:solidFill>
                  <a:srgbClr val="313131"/>
                </a:solidFill>
              </a:rPr>
              <a:t>de</a:t>
            </a:r>
            <a:r>
              <a:rPr dirty="0" spc="65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68931"/>
            <a:ext cx="3195923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68931"/>
            <a:ext cx="3195923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6464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606060"/>
                </a:solidFill>
              </a:rPr>
              <a:t>#</a:t>
            </a:fld>
            <a:r>
              <a:rPr dirty="0" spc="25">
                <a:solidFill>
                  <a:srgbClr val="606060"/>
                </a:solidFill>
              </a:rPr>
              <a:t> </a:t>
            </a:r>
            <a:r>
              <a:rPr dirty="0">
                <a:solidFill>
                  <a:srgbClr val="313131"/>
                </a:solidFill>
              </a:rPr>
              <a:t>de</a:t>
            </a:r>
            <a:r>
              <a:rPr dirty="0" spc="65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6464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606060"/>
                </a:solidFill>
              </a:rPr>
              <a:t>#</a:t>
            </a:fld>
            <a:r>
              <a:rPr dirty="0" spc="25">
                <a:solidFill>
                  <a:srgbClr val="606060"/>
                </a:solidFill>
              </a:rPr>
              <a:t> </a:t>
            </a:r>
            <a:r>
              <a:rPr dirty="0">
                <a:solidFill>
                  <a:srgbClr val="313131"/>
                </a:solidFill>
              </a:rPr>
              <a:t>de</a:t>
            </a:r>
            <a:r>
              <a:rPr dirty="0" spc="65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6464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606060"/>
                </a:solidFill>
              </a:rPr>
              <a:t>#</a:t>
            </a:fld>
            <a:r>
              <a:rPr dirty="0" spc="25">
                <a:solidFill>
                  <a:srgbClr val="606060"/>
                </a:solidFill>
              </a:rPr>
              <a:t> </a:t>
            </a:r>
            <a:r>
              <a:rPr dirty="0">
                <a:solidFill>
                  <a:srgbClr val="313131"/>
                </a:solidFill>
              </a:rPr>
              <a:t>de</a:t>
            </a:r>
            <a:r>
              <a:rPr dirty="0" spc="65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1988"/>
            <a:ext cx="6612255" cy="16479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68931"/>
            <a:ext cx="6612255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62235" y="9571144"/>
            <a:ext cx="28701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78721"/>
            <a:ext cx="1689798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77555" y="9573429"/>
            <a:ext cx="47497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46464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606060"/>
                </a:solidFill>
              </a:rPr>
              <a:t>#</a:t>
            </a:fld>
            <a:r>
              <a:rPr dirty="0" spc="25">
                <a:solidFill>
                  <a:srgbClr val="606060"/>
                </a:solidFill>
              </a:rPr>
              <a:t> </a:t>
            </a:r>
            <a:r>
              <a:rPr dirty="0">
                <a:solidFill>
                  <a:srgbClr val="313131"/>
                </a:solidFill>
              </a:rPr>
              <a:t>de</a:t>
            </a:r>
            <a:r>
              <a:rPr dirty="0" spc="65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2627" y="425101"/>
            <a:ext cx="710946" cy="703931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84047" y="7526766"/>
          <a:ext cx="6477000" cy="2019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675"/>
                <a:gridCol w="2677795"/>
                <a:gridCol w="2244725"/>
                <a:gridCol w="650875"/>
              </a:tblGrid>
              <a:tr h="138430">
                <a:tc>
                  <a:txBody>
                    <a:bodyPr/>
                    <a:lstStyle/>
                    <a:p>
                      <a:pPr marL="16256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01.34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8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7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Esporte</a:t>
                      </a:r>
                      <a:r>
                        <a:rPr dirty="0" sz="750" spc="1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6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Lazer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2.888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Proieto</a:t>
                      </a:r>
                      <a:r>
                        <a:rPr dirty="0" sz="750" spc="4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Joüos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Estudantis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6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7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11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iSltJa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ctr" marL="1651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4.000,00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1644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4.000,00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</a:tr>
              <a:tr h="16319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2.889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Proieto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CamPeonatos</a:t>
                      </a:r>
                      <a:r>
                        <a:rPr dirty="0" sz="750" spc="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Municipais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6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8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123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1143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6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11048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ts val="81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9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111125">
                        <a:lnSpc>
                          <a:spcPts val="81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40.000,00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8161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01.35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750" spc="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2.018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MANUTENCÃO,</a:t>
                      </a:r>
                      <a:r>
                        <a:rPr dirty="0" baseline="3703" sz="1125" spc="15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ADMINISTR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ACA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2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6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SUBSECRETARIA</a:t>
                      </a:r>
                      <a:r>
                        <a:rPr dirty="0" baseline="3703" sz="1125" spc="2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44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baseline="3703" sz="1125" spc="1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748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89605" algn="l"/>
                        </a:tabLst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8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58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2336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146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6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58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90143" y="1292826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5236">
            <a:solidFill>
              <a:srgbClr val="3A3A3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14510" y="324028"/>
            <a:ext cx="3046095" cy="549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200" spc="3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200" spc="2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A2A2A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3414">
              <a:lnSpc>
                <a:spcPct val="128000"/>
              </a:lnSpc>
              <a:spcBef>
                <a:spcPts val="375"/>
              </a:spcBef>
            </a:pPr>
            <a:r>
              <a:rPr dirty="0" sz="750" spc="20">
                <a:solidFill>
                  <a:srgbClr val="3D3D3D"/>
                </a:solidFill>
                <a:latin typeface="Arial MT"/>
                <a:cs typeface="Arial MT"/>
              </a:rPr>
              <a:t>Rua</a:t>
            </a:r>
            <a:r>
              <a:rPr dirty="0" sz="750" spc="7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383838"/>
                </a:solidFill>
                <a:latin typeface="Arial MT"/>
                <a:cs typeface="Arial MT"/>
              </a:rPr>
              <a:t>Maria</a:t>
            </a:r>
            <a:r>
              <a:rPr dirty="0" sz="750" spc="7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333333"/>
                </a:solidFill>
                <a:latin typeface="Arial MT"/>
                <a:cs typeface="Arial MT"/>
              </a:rPr>
              <a:t>Lourenço,</a:t>
            </a:r>
            <a:r>
              <a:rPr dirty="0" sz="75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464646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Fazenda</a:t>
            </a:r>
            <a:r>
              <a:rPr dirty="0" sz="750" spc="1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606060"/>
                </a:solidFill>
              </a:rPr>
              <a:t>1</a:t>
            </a:fld>
            <a:r>
              <a:rPr dirty="0" spc="25">
                <a:solidFill>
                  <a:srgbClr val="606060"/>
                </a:solidFill>
              </a:rPr>
              <a:t> </a:t>
            </a:r>
            <a:r>
              <a:rPr dirty="0">
                <a:solidFill>
                  <a:srgbClr val="313131"/>
                </a:solidFill>
              </a:rPr>
              <a:t>de</a:t>
            </a:r>
            <a:r>
              <a:rPr dirty="0" spc="65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49714" y="1505628"/>
            <a:ext cx="18192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Decreto</a:t>
            </a:r>
            <a:r>
              <a:rPr dirty="0" sz="750" spc="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7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2543</a:t>
            </a:r>
            <a:r>
              <a:rPr dirty="0" sz="750" spc="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75757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29</a:t>
            </a:r>
            <a:r>
              <a:rPr dirty="0" sz="750" spc="45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750" spc="2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janeiro,</a:t>
            </a:r>
            <a:r>
              <a:rPr dirty="0" sz="75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62626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27480" y="1923874"/>
            <a:ext cx="27216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175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Abre</a:t>
            </a:r>
            <a:r>
              <a:rPr dirty="0" sz="75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crédito</a:t>
            </a:r>
            <a:r>
              <a:rPr dirty="0" sz="7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75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no</a:t>
            </a:r>
            <a:r>
              <a:rPr dirty="0" sz="75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valor</a:t>
            </a:r>
            <a:r>
              <a:rPr dirty="0" sz="750" spc="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total</a:t>
            </a:r>
            <a:r>
              <a:rPr dirty="0" sz="75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R$240.000,00,</a:t>
            </a:r>
            <a:r>
              <a:rPr dirty="0" sz="750" spc="114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F2F2F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fins</a:t>
            </a:r>
            <a:r>
              <a:rPr dirty="0" sz="75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que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se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especifica</a:t>
            </a:r>
            <a:r>
              <a:rPr dirty="0" sz="750" spc="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sz="75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da</a:t>
            </a:r>
            <a:r>
              <a:rPr dirty="0" sz="750" spc="5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outras</a:t>
            </a:r>
            <a:r>
              <a:rPr dirty="0" sz="75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1440" y="2655229"/>
            <a:ext cx="6218555" cy="923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670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75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PREFEITO</a:t>
            </a:r>
            <a:r>
              <a:rPr dirty="0" sz="750" spc="7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MUNICIPAL,</a:t>
            </a:r>
            <a:r>
              <a:rPr dirty="0" sz="750" spc="1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no</a:t>
            </a:r>
            <a:r>
              <a:rPr dirty="0" sz="75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uso</a:t>
            </a:r>
            <a:r>
              <a:rPr dirty="0" sz="750" spc="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750" spc="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suas</a:t>
            </a:r>
            <a:r>
              <a:rPr dirty="0" sz="750" spc="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atribuições</a:t>
            </a:r>
            <a:r>
              <a:rPr dirty="0" sz="750" spc="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legais,</a:t>
            </a:r>
            <a:r>
              <a:rPr dirty="0" sz="7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constitucionais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75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acordo</a:t>
            </a:r>
            <a:r>
              <a:rPr dirty="0" sz="75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com</a:t>
            </a:r>
            <a:r>
              <a:rPr dirty="0" sz="750" spc="3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750" spc="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que</a:t>
            </a:r>
            <a:r>
              <a:rPr dirty="0" sz="75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Ihe</a:t>
            </a:r>
            <a:r>
              <a:rPr dirty="0" sz="750" spc="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confere</a:t>
            </a:r>
            <a:r>
              <a:rPr dirty="0" sz="750" spc="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05050"/>
                </a:solidFill>
                <a:latin typeface="Arial MT"/>
                <a:cs typeface="Arial MT"/>
              </a:rPr>
              <a:t>o</a:t>
            </a:r>
            <a:r>
              <a:rPr dirty="0" sz="750" spc="2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art.</a:t>
            </a:r>
            <a:r>
              <a:rPr dirty="0" sz="75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8º</a:t>
            </a:r>
            <a:r>
              <a:rPr dirty="0" sz="750" spc="2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LEI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N°</a:t>
            </a:r>
            <a:r>
              <a:rPr dirty="0" sz="75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823/2023</a:t>
            </a:r>
            <a:r>
              <a:rPr dirty="0" sz="750" spc="6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datada</a:t>
            </a:r>
            <a:r>
              <a:rPr dirty="0" sz="750" spc="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21/12/2023,</a:t>
            </a:r>
            <a:r>
              <a:rPr dirty="0" sz="750" spc="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publicada</a:t>
            </a:r>
            <a:r>
              <a:rPr dirty="0" sz="750" spc="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em</a:t>
            </a:r>
            <a:r>
              <a:rPr dirty="0" sz="750" spc="2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242424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5">
                <a:solidFill>
                  <a:srgbClr val="242424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B2B2B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">
                <a:solidFill>
                  <a:srgbClr val="2B2B2B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C1C1C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5">
                <a:solidFill>
                  <a:srgbClr val="1C1C1C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35">
                <a:solidFill>
                  <a:srgbClr val="313131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B3B3B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25">
                <a:solidFill>
                  <a:srgbClr val="3B3B3B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A3A3A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20">
                <a:solidFill>
                  <a:srgbClr val="3A3A3A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3F3F3F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750">
              <a:latin typeface="Arial MT"/>
              <a:cs typeface="Arial MT"/>
            </a:endParaRPr>
          </a:p>
          <a:p>
            <a:pPr marL="316865">
              <a:lnSpc>
                <a:spcPct val="100000"/>
              </a:lnSpc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Artigo</a:t>
            </a:r>
            <a:r>
              <a:rPr dirty="0" sz="7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1º</a:t>
            </a:r>
            <a:r>
              <a:rPr dirty="0" sz="75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750" spc="7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Fica</a:t>
            </a:r>
            <a:r>
              <a:rPr dirty="0" sz="75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aberto</a:t>
            </a:r>
            <a:r>
              <a:rPr dirty="0" sz="750" spc="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crédito</a:t>
            </a:r>
            <a:r>
              <a:rPr dirty="0" sz="750" spc="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suplementar</a:t>
            </a:r>
            <a:r>
              <a:rPr dirty="0" sz="750" spc="8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seguintes</a:t>
            </a:r>
            <a:r>
              <a:rPr dirty="0" sz="750" spc="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3434" y="4295452"/>
            <a:ext cx="2581910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95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00"/>
              </a:spcBef>
            </a:pPr>
            <a:r>
              <a:rPr dirty="0" sz="950" spc="-10" b="1">
                <a:solidFill>
                  <a:srgbClr val="151515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DE</a:t>
            </a:r>
            <a:r>
              <a:rPr dirty="0" sz="950" spc="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19747" y="4672186"/>
          <a:ext cx="6333490" cy="17278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2724149"/>
                <a:gridCol w="2205354"/>
                <a:gridCol w="628650"/>
              </a:tblGrid>
              <a:tr h="137160">
                <a:tc>
                  <a:txBody>
                    <a:bodyPr/>
                    <a:lstStyle/>
                    <a:p>
                      <a:pPr marL="33655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01.04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 marR="3175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8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112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44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3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9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313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01.34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04139" marR="3175">
                        <a:lnSpc>
                          <a:spcPct val="100000"/>
                        </a:lnSpc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6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Esporte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9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Lazer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9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510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2.047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14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9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7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1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6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339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40.000,00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1346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40.000,00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 spc="-7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750" spc="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7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750" spc="-1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4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750" spc="13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ctr" marL="13081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 spc="-2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40.000,00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2384"/>
                </a:tc>
              </a:tr>
              <a:tr h="1250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3540">
                        <a:lnSpc>
                          <a:spcPts val="810"/>
                        </a:lnSpc>
                        <a:spcBef>
                          <a:spcPts val="75"/>
                        </a:spcBef>
                      </a:pP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79375">
                        <a:lnSpc>
                          <a:spcPts val="810"/>
                        </a:lnSpc>
                        <a:spcBef>
                          <a:spcPts val="7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240.000,00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58405" y="6453720"/>
            <a:ext cx="574294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6565" marR="5080" indent="-444500">
              <a:lnSpc>
                <a:spcPct val="110000"/>
              </a:lnSpc>
              <a:spcBef>
                <a:spcPts val="100"/>
              </a:spcBef>
            </a:pP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Artigo</a:t>
            </a:r>
            <a:r>
              <a:rPr dirty="0" sz="750" spc="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2º</a:t>
            </a:r>
            <a:r>
              <a:rPr dirty="0" sz="750" spc="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75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despesas</a:t>
            </a:r>
            <a:r>
              <a:rPr dirty="0" sz="750" spc="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decorrentes</a:t>
            </a:r>
            <a:r>
              <a:rPr dirty="0" sz="750" spc="8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dirty="0" sz="75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abertura</a:t>
            </a:r>
            <a:r>
              <a:rPr dirty="0" sz="750" spc="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do</a:t>
            </a:r>
            <a:r>
              <a:rPr dirty="0" sz="750" spc="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presente</a:t>
            </a:r>
            <a:r>
              <a:rPr dirty="0" sz="75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7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suplementar,</a:t>
            </a:r>
            <a:r>
              <a:rPr dirty="0" sz="75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serão</a:t>
            </a:r>
            <a:r>
              <a:rPr dirty="0" sz="75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cobertas</a:t>
            </a:r>
            <a:r>
              <a:rPr dirty="0" sz="75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com</a:t>
            </a:r>
            <a:r>
              <a:rPr dirty="0" sz="7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recursos</a:t>
            </a:r>
            <a:r>
              <a:rPr dirty="0" sz="750" spc="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que</a:t>
            </a: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trata</a:t>
            </a:r>
            <a:r>
              <a:rPr dirty="0" sz="75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o</a:t>
            </a:r>
            <a:r>
              <a:rPr dirty="0" sz="75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43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parágrafo</a:t>
            </a:r>
            <a:r>
              <a:rPr dirty="0" sz="750" spc="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1º</a:t>
            </a:r>
            <a:r>
              <a:rPr dirty="0" sz="750" spc="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da</a:t>
            </a:r>
            <a:r>
              <a:rPr dirty="0" sz="75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Lei</a:t>
            </a:r>
            <a:r>
              <a:rPr dirty="0" sz="75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Federal</a:t>
            </a:r>
            <a:r>
              <a:rPr dirty="0" sz="750" spc="7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N°</a:t>
            </a:r>
            <a:r>
              <a:rPr dirty="0" sz="75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4.320/64,</a:t>
            </a:r>
            <a:r>
              <a:rPr dirty="0" sz="750" spc="4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Inciso</a:t>
            </a:r>
            <a:r>
              <a:rPr dirty="0" sz="750" spc="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D3D3D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99774" y="6796542"/>
            <a:ext cx="1583055" cy="36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7660" marR="5080" indent="-315595">
              <a:lnSpc>
                <a:spcPct val="1480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Inciso:</a:t>
            </a:r>
            <a:r>
              <a:rPr dirty="0" sz="750" spc="114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ll</a:t>
            </a:r>
            <a:r>
              <a:rPr dirty="0" sz="750" spc="7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750" spc="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Excesso</a:t>
            </a:r>
            <a:r>
              <a:rPr dirty="0" sz="750" spc="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III</a:t>
            </a:r>
            <a:r>
              <a:rPr dirty="0" sz="75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Anulação</a:t>
            </a:r>
            <a:r>
              <a:rPr dirty="0" sz="750" spc="8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6576" y="7145942"/>
            <a:ext cx="2590165" cy="35814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solidFill>
                  <a:srgbClr val="1A1A1A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10">
                <a:solidFill>
                  <a:srgbClr val="1A1A1A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F2F2F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F2F2F"/>
                </a:solidFill>
                <a:uFill>
                  <a:solidFill>
                    <a:srgbClr val="3F3F4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25"/>
              </a:spcBef>
            </a:pPr>
            <a:r>
              <a:rPr dirty="0" sz="950" spc="-1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780951" y="6794258"/>
            <a:ext cx="630555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R$240.000,00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$240.000,00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60" y="3477005"/>
            <a:ext cx="2411730" cy="152933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0341" y="420624"/>
            <a:ext cx="713232" cy="69494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84047" y="9555480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2192">
            <a:solidFill>
              <a:srgbClr val="44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02336" y="1274063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2192">
            <a:solidFill>
              <a:srgbClr val="48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68269" y="362457"/>
            <a:ext cx="3045460" cy="546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313131"/>
                </a:solidFill>
                <a:latin typeface="Arial MT"/>
                <a:cs typeface="Arial MT"/>
              </a:rPr>
              <a:t>PREFEITURA</a:t>
            </a:r>
            <a:r>
              <a:rPr dirty="0" sz="1150" spc="1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A2A2A"/>
                </a:solidFill>
                <a:latin typeface="Arial MT"/>
                <a:cs typeface="Arial MT"/>
              </a:rPr>
              <a:t>MUNICIPAL</a:t>
            </a:r>
            <a:r>
              <a:rPr dirty="0" sz="115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115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82828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5320">
              <a:lnSpc>
                <a:spcPct val="121900"/>
              </a:lnSpc>
              <a:spcBef>
                <a:spcPts val="380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Rua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Maria</a:t>
            </a:r>
            <a:r>
              <a:rPr dirty="0" sz="80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Lourenço,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Fazenda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606060"/>
                </a:solidFill>
              </a:rPr>
              <a:t>1</a:t>
            </a:fld>
            <a:r>
              <a:rPr dirty="0" spc="25">
                <a:solidFill>
                  <a:srgbClr val="606060"/>
                </a:solidFill>
              </a:rPr>
              <a:t> </a:t>
            </a:r>
            <a:r>
              <a:rPr dirty="0">
                <a:solidFill>
                  <a:srgbClr val="313131"/>
                </a:solidFill>
              </a:rPr>
              <a:t>de</a:t>
            </a:r>
            <a:r>
              <a:rPr dirty="0" spc="65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63636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25720" y="2052038"/>
            <a:ext cx="2586990" cy="499109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750">
                <a:solidFill>
                  <a:srgbClr val="1C1C1C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30">
                <a:solidFill>
                  <a:srgbClr val="1C1C1C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83838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83838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8419">
              <a:lnSpc>
                <a:spcPct val="100000"/>
              </a:lnSpc>
              <a:spcBef>
                <a:spcPts val="320"/>
              </a:spcBef>
            </a:pPr>
            <a:r>
              <a:rPr dirty="0" sz="950">
                <a:solidFill>
                  <a:srgbClr val="1C1C1C"/>
                </a:solidFill>
                <a:latin typeface="Arial MT"/>
                <a:cs typeface="Arial MT"/>
              </a:rPr>
              <a:t>PREFEITURA</a:t>
            </a:r>
            <a:r>
              <a:rPr dirty="0" sz="950" spc="9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D2D2D"/>
                </a:solidFill>
                <a:latin typeface="Arial MT"/>
                <a:cs typeface="Arial MT"/>
              </a:rPr>
              <a:t>MUNICIPAL</a:t>
            </a:r>
            <a:r>
              <a:rPr dirty="0" sz="95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950" spc="-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62626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  <a:p>
            <a:pPr marL="130175">
              <a:lnSpc>
                <a:spcPct val="100000"/>
              </a:lnSpc>
              <a:spcBef>
                <a:spcPts val="210"/>
              </a:spcBef>
              <a:tabLst>
                <a:tab pos="899794" algn="l"/>
              </a:tabLst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01.35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	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Secretária</a:t>
            </a:r>
            <a:r>
              <a:rPr dirty="0" sz="750" spc="1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62626"/>
                </a:solidFill>
                <a:latin typeface="Arial MT"/>
                <a:cs typeface="Arial MT"/>
              </a:rPr>
              <a:t>Municipal</a:t>
            </a:r>
            <a:r>
              <a:rPr dirty="0" sz="750" spc="1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750" spc="8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62626"/>
                </a:solidFill>
                <a:latin typeface="Arial MT"/>
                <a:cs typeface="Arial MT"/>
              </a:rPr>
              <a:t>Defesa</a:t>
            </a:r>
            <a:r>
              <a:rPr dirty="0" sz="750" spc="1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Civil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33124" y="2538222"/>
            <a:ext cx="4353560" cy="52514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2605405">
              <a:lnSpc>
                <a:spcPct val="100000"/>
              </a:lnSpc>
              <a:spcBef>
                <a:spcPts val="345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Total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da</a:t>
            </a:r>
            <a:r>
              <a:rPr dirty="0" sz="800" spc="-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Unidade</a:t>
            </a:r>
            <a:r>
              <a:rPr dirty="0" sz="800" spc="2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RJ</a:t>
            </a:r>
            <a:endParaRPr sz="800">
              <a:latin typeface="Arial MT"/>
              <a:cs typeface="Arial MT"/>
            </a:endParaRPr>
          </a:p>
          <a:p>
            <a:pPr marL="3270250">
              <a:lnSpc>
                <a:spcPct val="100000"/>
              </a:lnSpc>
              <a:spcBef>
                <a:spcPts val="245"/>
              </a:spcBef>
            </a:pP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Valor</a:t>
            </a:r>
            <a:r>
              <a:rPr dirty="0" sz="80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Total</a:t>
            </a:r>
            <a:r>
              <a:rPr dirty="0" sz="80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Anulado</a:t>
            </a:r>
            <a:r>
              <a:rPr dirty="0" sz="800" spc="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Revogadas</a:t>
            </a:r>
            <a:r>
              <a:rPr dirty="0" sz="750" spc="1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7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disposições</a:t>
            </a:r>
            <a:r>
              <a:rPr dirty="0" sz="750" spc="9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em</a:t>
            </a:r>
            <a:r>
              <a:rPr dirty="0" sz="750" spc="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contrário.</a:t>
            </a:r>
            <a:r>
              <a:rPr dirty="0" sz="750" spc="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se,</a:t>
            </a:r>
            <a:r>
              <a:rPr dirty="0" sz="750" spc="9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se</a:t>
            </a:r>
            <a:r>
              <a:rPr dirty="0" sz="750" spc="9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75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2D2D2D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48677" y="2923285"/>
            <a:ext cx="4527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Artigo</a:t>
            </a:r>
            <a:r>
              <a:rPr dirty="0" sz="75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3º</a:t>
            </a:r>
            <a:r>
              <a:rPr dirty="0" sz="75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45974" y="2533650"/>
            <a:ext cx="500380" cy="3365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110">
                <a:solidFill>
                  <a:srgbClr val="2A2A2A"/>
                </a:solidFill>
                <a:latin typeface="Arial Black"/>
                <a:cs typeface="Arial Black"/>
              </a:rPr>
              <a:t>200.000,00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110">
                <a:solidFill>
                  <a:srgbClr val="2A2A2A"/>
                </a:solidFill>
                <a:latin typeface="Arial Black"/>
                <a:cs typeface="Arial Black"/>
              </a:rPr>
              <a:t>240.000,00</a:t>
            </a:r>
            <a:endParaRPr sz="8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2025-09-04T18:59:08Z</dcterms:created>
  <dcterms:modified xsi:type="dcterms:W3CDTF">2025-09-04T18:59:08Z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