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png"/><Relationship Id="rId14" Type="http://schemas.openxmlformats.org/officeDocument/2006/relationships/image" Target="../media/image8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8136" y="332232"/>
            <a:ext cx="804672" cy="77114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49623" y="8647176"/>
            <a:ext cx="902208" cy="96316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32503" y="8165592"/>
            <a:ext cx="256032" cy="74980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980687" y="7958328"/>
            <a:ext cx="213360" cy="39014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032247" y="749808"/>
            <a:ext cx="76200" cy="307848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53455" y="646176"/>
            <a:ext cx="838200" cy="32613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809744" y="417576"/>
            <a:ext cx="682751" cy="64007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556503" y="505968"/>
            <a:ext cx="472439" cy="1097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05718" y="456438"/>
            <a:ext cx="2477770" cy="55118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3335" marR="5080" indent="-1270">
              <a:lnSpc>
                <a:spcPts val="1320"/>
              </a:lnSpc>
              <a:spcBef>
                <a:spcPts val="295"/>
              </a:spcBef>
            </a:pPr>
            <a:r>
              <a:rPr dirty="0" sz="1250" spc="-175">
                <a:solidFill>
                  <a:srgbClr val="414141"/>
                </a:solidFill>
                <a:latin typeface="Arial Black"/>
                <a:cs typeface="Arial Black"/>
              </a:rPr>
              <a:t>Estado</a:t>
            </a:r>
            <a:r>
              <a:rPr dirty="0" sz="1250" spc="20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1250" spc="-120">
                <a:solidFill>
                  <a:srgbClr val="494949"/>
                </a:solidFill>
                <a:latin typeface="Arial Black"/>
                <a:cs typeface="Arial Black"/>
              </a:rPr>
              <a:t>do </a:t>
            </a:r>
            <a:r>
              <a:rPr dirty="0" sz="1250" spc="-130">
                <a:solidFill>
                  <a:srgbClr val="4F4F4F"/>
                </a:solidFill>
                <a:latin typeface="Arial Black"/>
                <a:cs typeface="Arial Black"/>
              </a:rPr>
              <a:t>Rio</a:t>
            </a:r>
            <a:r>
              <a:rPr dirty="0" sz="1250" spc="-6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250" spc="-185">
                <a:solidFill>
                  <a:srgbClr val="444444"/>
                </a:solidFill>
                <a:latin typeface="Arial Black"/>
                <a:cs typeface="Arial Black"/>
              </a:rPr>
              <a:t>de</a:t>
            </a:r>
            <a:r>
              <a:rPr dirty="0" sz="1250" spc="-5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Arial Black"/>
                <a:cs typeface="Arial Black"/>
              </a:rPr>
              <a:t>Janeiro </a:t>
            </a:r>
            <a:r>
              <a:rPr dirty="0" sz="1250" spc="-160">
                <a:solidFill>
                  <a:srgbClr val="464646"/>
                </a:solidFill>
                <a:latin typeface="Arial Black"/>
                <a:cs typeface="Arial Black"/>
              </a:rPr>
              <a:t>Prefeitura</a:t>
            </a:r>
            <a:r>
              <a:rPr dirty="0" sz="1250" spc="8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50" spc="-160">
                <a:solidFill>
                  <a:srgbClr val="424242"/>
                </a:solidFill>
                <a:latin typeface="Arial Black"/>
                <a:cs typeface="Arial Black"/>
              </a:rPr>
              <a:t>Municipal</a:t>
            </a:r>
            <a:r>
              <a:rPr dirty="0" sz="1250" spc="2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250" spc="-170">
                <a:solidFill>
                  <a:srgbClr val="494949"/>
                </a:solidFill>
                <a:latin typeface="Arial Black"/>
                <a:cs typeface="Arial Black"/>
              </a:rPr>
              <a:t>de</a:t>
            </a:r>
            <a:r>
              <a:rPr dirty="0" sz="1250" spc="-6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50" spc="-150">
                <a:solidFill>
                  <a:srgbClr val="424242"/>
                </a:solidFill>
                <a:latin typeface="Arial Black"/>
                <a:cs typeface="Arial Black"/>
              </a:rPr>
              <a:t>Seropédica </a:t>
            </a:r>
            <a:r>
              <a:rPr dirty="0" sz="1250" spc="-175">
                <a:solidFill>
                  <a:srgbClr val="464646"/>
                </a:solidFill>
                <a:latin typeface="Arial Black"/>
                <a:cs typeface="Arial Black"/>
              </a:rPr>
              <a:t>Gabinete</a:t>
            </a:r>
            <a:r>
              <a:rPr dirty="0" sz="1250" spc="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50" spc="-120">
                <a:solidFill>
                  <a:srgbClr val="4D4D4D"/>
                </a:solidFill>
                <a:latin typeface="Arial Black"/>
                <a:cs typeface="Arial Black"/>
              </a:rPr>
              <a:t>do</a:t>
            </a:r>
            <a:r>
              <a:rPr dirty="0" sz="1250" spc="-9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Arial Black"/>
                <a:cs typeface="Arial Black"/>
              </a:rPr>
              <a:t>Prefeito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99606" y="1757933"/>
            <a:ext cx="5774690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85" b="1">
                <a:solidFill>
                  <a:srgbClr val="424242"/>
                </a:solidFill>
                <a:latin typeface="Times New Roman"/>
                <a:cs typeface="Times New Roman"/>
              </a:rPr>
              <a:t>DECRETO</a:t>
            </a:r>
            <a:r>
              <a:rPr dirty="0" sz="1250" spc="5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D4D4D"/>
                </a:solidFill>
                <a:latin typeface="Times New Roman"/>
                <a:cs typeface="Times New Roman"/>
              </a:rPr>
              <a:t>N‘</a:t>
            </a:r>
            <a:r>
              <a:rPr dirty="0" sz="1250" spc="-10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494949"/>
                </a:solidFill>
                <a:latin typeface="Times New Roman"/>
                <a:cs typeface="Times New Roman"/>
              </a:rPr>
              <a:t>2547</a:t>
            </a:r>
            <a:r>
              <a:rPr dirty="0" sz="1250" spc="1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80" b="1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3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02</a:t>
            </a:r>
            <a:r>
              <a:rPr dirty="0" sz="1250" spc="-3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90" b="1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80" b="1">
                <a:solidFill>
                  <a:srgbClr val="484848"/>
                </a:solidFill>
                <a:latin typeface="Times New Roman"/>
                <a:cs typeface="Times New Roman"/>
              </a:rPr>
              <a:t>FEVEREIRO</a:t>
            </a:r>
            <a:r>
              <a:rPr dirty="0" sz="1250" spc="6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75" b="1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2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D4D4D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45"/>
              </a:spcBef>
            </a:pPr>
            <a:endParaRPr sz="1250">
              <a:latin typeface="Times New Roman"/>
              <a:cs typeface="Times New Roman"/>
            </a:endParaRPr>
          </a:p>
          <a:p>
            <a:pPr marL="3418840">
              <a:lnSpc>
                <a:spcPct val="100000"/>
              </a:lnSpc>
            </a:pPr>
            <a:r>
              <a:rPr dirty="0" sz="1250" spc="-65" b="1">
                <a:solidFill>
                  <a:srgbClr val="494949"/>
                </a:solidFill>
                <a:latin typeface="Times New Roman"/>
                <a:cs typeface="Times New Roman"/>
              </a:rPr>
              <a:t>INSTITUI</a:t>
            </a:r>
            <a:r>
              <a:rPr dirty="0" sz="1250" spc="2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80" b="1">
                <a:solidFill>
                  <a:srgbClr val="4D4D4D"/>
                </a:solidFill>
                <a:latin typeface="Times New Roman"/>
                <a:cs typeface="Times New Roman"/>
              </a:rPr>
              <a:t>PONTO</a:t>
            </a:r>
            <a:r>
              <a:rPr dirty="0" sz="125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484848"/>
                </a:solidFill>
                <a:latin typeface="Times New Roman"/>
                <a:cs typeface="Times New Roman"/>
              </a:rPr>
              <a:t>FACULTATIVO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88625" y="683768"/>
            <a:ext cx="40767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110">
                <a:solidFill>
                  <a:srgbClr val="59CCA8"/>
                </a:solidFill>
                <a:latin typeface="Times New Roman"/>
                <a:cs typeface="Times New Roman"/>
              </a:rPr>
              <a:t>’</a:t>
            </a:r>
            <a:r>
              <a:rPr dirty="0" sz="2100" spc="-110">
                <a:solidFill>
                  <a:srgbClr val="3BC69E"/>
                </a:solidFill>
                <a:latin typeface="Times New Roman"/>
                <a:cs typeface="Times New Roman"/>
              </a:rPr>
              <a:t>*’*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60417" y="962659"/>
            <a:ext cx="10617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solidFill>
                  <a:srgbClr val="FB93A1"/>
                </a:solidFill>
                <a:latin typeface="Arial Black"/>
                <a:cs typeface="Arial Black"/>
              </a:rPr>
              <a:t>-</a:t>
            </a:r>
            <a:r>
              <a:rPr dirty="0" sz="600" spc="160">
                <a:solidFill>
                  <a:srgbClr val="FB93A1"/>
                </a:solidFill>
                <a:latin typeface="Arial Black"/>
                <a:cs typeface="Arial Black"/>
              </a:rPr>
              <a:t>  </a:t>
            </a:r>
            <a:r>
              <a:rPr dirty="0" sz="600">
                <a:solidFill>
                  <a:srgbClr val="565656"/>
                </a:solidFill>
                <a:latin typeface="Arial Black"/>
                <a:cs typeface="Arial Black"/>
              </a:rPr>
              <a:t>0 </a:t>
            </a:r>
            <a:r>
              <a:rPr dirty="0" sz="600" spc="-65">
                <a:solidFill>
                  <a:srgbClr val="4F4F4F"/>
                </a:solidFill>
                <a:latin typeface="Arial Black"/>
                <a:cs typeface="Arial Black"/>
              </a:rPr>
              <a:t>B0Y0</a:t>
            </a:r>
            <a:r>
              <a:rPr dirty="0" sz="600" spc="4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600" spc="-75">
                <a:solidFill>
                  <a:srgbClr val="4F4F4F"/>
                </a:solidFill>
                <a:latin typeface="Arial Black"/>
                <a:cs typeface="Arial Black"/>
              </a:rPr>
              <a:t>TEfI80</a:t>
            </a:r>
            <a:r>
              <a:rPr dirty="0" sz="600" spc="3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600" spc="-140">
                <a:solidFill>
                  <a:srgbClr val="565656"/>
                </a:solidFill>
                <a:latin typeface="Arial Black"/>
                <a:cs typeface="Arial Black"/>
              </a:rPr>
              <a:t>É</a:t>
            </a:r>
            <a:r>
              <a:rPr dirty="0" sz="600" spc="60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600" spc="-110">
                <a:solidFill>
                  <a:srgbClr val="4F4F4F"/>
                </a:solidFill>
                <a:latin typeface="Arial Black"/>
                <a:cs typeface="Arial Black"/>
              </a:rPr>
              <a:t>AGO8A</a:t>
            </a:r>
            <a:r>
              <a:rPr dirty="0" sz="600" spc="22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600" spc="-50">
                <a:solidFill>
                  <a:srgbClr val="E683A0"/>
                </a:solidFill>
                <a:latin typeface="Arial Black"/>
                <a:cs typeface="Arial Black"/>
              </a:rPr>
              <a:t>-</a:t>
            </a:r>
            <a:endParaRPr sz="600">
              <a:latin typeface="Arial Black"/>
              <a:cs typeface="Arial Black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93224" y="2940557"/>
            <a:ext cx="5805805" cy="355981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algn="just" marL="18415" marR="5080" indent="553720">
              <a:lnSpc>
                <a:spcPts val="1340"/>
              </a:lnSpc>
              <a:spcBef>
                <a:spcPts val="275"/>
              </a:spcBef>
            </a:pPr>
            <a:r>
              <a:rPr dirty="0" sz="1250" b="1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50" spc="-75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444444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3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464646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5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6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484848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50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Estado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05050"/>
                </a:solidFill>
                <a:latin typeface="Times New Roman"/>
                <a:cs typeface="Times New Roman"/>
              </a:rPr>
              <a:t>Rio</a:t>
            </a:r>
            <a:r>
              <a:rPr dirty="0" sz="1250" spc="-4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05050"/>
                </a:solidFill>
                <a:latin typeface="Times New Roman"/>
                <a:cs typeface="Times New Roman"/>
              </a:rPr>
              <a:t>Janeiro,</a:t>
            </a:r>
            <a:r>
              <a:rPr dirty="0" sz="1250" spc="-1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no</a:t>
            </a:r>
            <a:r>
              <a:rPr dirty="0" sz="1250" spc="-25">
                <a:solidFill>
                  <a:srgbClr val="505050"/>
                </a:solidFill>
                <a:latin typeface="Times New Roman"/>
                <a:cs typeface="Times New Roman"/>
              </a:rPr>
              <a:t> uso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suas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legais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inciso</a:t>
            </a:r>
            <a:r>
              <a:rPr dirty="0" sz="125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VII,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art.74,</a:t>
            </a:r>
            <a:r>
              <a:rPr dirty="0" sz="1250" spc="-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505050"/>
                </a:solidFill>
                <a:latin typeface="Times New Roman"/>
                <a:cs typeface="Times New Roman"/>
              </a:rPr>
              <a:t>combinado</a:t>
            </a:r>
            <a:r>
              <a:rPr dirty="0" sz="1250" spc="5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505050"/>
                </a:solidFill>
                <a:latin typeface="Times New Roman"/>
                <a:cs typeface="Times New Roman"/>
              </a:rPr>
              <a:t>com</a:t>
            </a:r>
            <a:r>
              <a:rPr dirty="0" sz="1250" spc="-2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26262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art. </a:t>
            </a:r>
            <a:r>
              <a:rPr dirty="0" sz="1250" spc="-40">
                <a:solidFill>
                  <a:srgbClr val="545454"/>
                </a:solidFill>
                <a:latin typeface="Times New Roman"/>
                <a:cs typeface="Times New Roman"/>
              </a:rPr>
              <a:t>91,</a:t>
            </a:r>
            <a:r>
              <a:rPr dirty="0" sz="1250" spc="-4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inciso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I,</a:t>
            </a:r>
            <a:r>
              <a:rPr dirty="0" sz="125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alínea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F4F4F"/>
                </a:solidFill>
                <a:latin typeface="Times New Roman"/>
                <a:cs typeface="Times New Roman"/>
              </a:rPr>
              <a:t>“J”,</a:t>
            </a:r>
            <a:r>
              <a:rPr dirty="0" sz="1250" spc="-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505050"/>
                </a:solidFill>
                <a:latin typeface="Times New Roman"/>
                <a:cs typeface="Times New Roman"/>
              </a:rPr>
              <a:t>ambos</a:t>
            </a:r>
            <a:r>
              <a:rPr dirty="0" sz="1250" spc="-3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da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545454"/>
                </a:solidFill>
                <a:latin typeface="Times New Roman"/>
                <a:cs typeface="Times New Roman"/>
              </a:rPr>
              <a:t>Lei</a:t>
            </a:r>
            <a:r>
              <a:rPr dirty="0" sz="1250" spc="-3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Orgânica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F4F4F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Seropédica,</a:t>
            </a:r>
            <a:endParaRPr sz="125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155"/>
              </a:spcBef>
            </a:pPr>
            <a:r>
              <a:rPr dirty="0" sz="1250" spc="-10" b="1">
                <a:solidFill>
                  <a:srgbClr val="464646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algn="just" marL="17145" marR="5080" indent="438150">
              <a:lnSpc>
                <a:spcPct val="88000"/>
              </a:lnSpc>
              <a:spcBef>
                <a:spcPts val="1295"/>
              </a:spcBef>
            </a:pPr>
            <a:r>
              <a:rPr dirty="0" sz="1250" b="1">
                <a:solidFill>
                  <a:srgbClr val="4D4D4D"/>
                </a:solidFill>
                <a:latin typeface="Times New Roman"/>
                <a:cs typeface="Times New Roman"/>
              </a:rPr>
              <a:t>Art.</a:t>
            </a:r>
            <a:r>
              <a:rPr dirty="0" sz="1250" spc="6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F4F4F"/>
                </a:solidFill>
                <a:latin typeface="Times New Roman"/>
                <a:cs typeface="Times New Roman"/>
              </a:rPr>
              <a:t>lº</a:t>
            </a:r>
            <a:r>
              <a:rPr dirty="0" sz="1250" spc="15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-</a:t>
            </a:r>
            <a:r>
              <a:rPr dirty="0" sz="1250" spc="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Fica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decretado</a:t>
            </a:r>
            <a:r>
              <a:rPr dirty="0" sz="1250" spc="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PONTO</a:t>
            </a:r>
            <a:r>
              <a:rPr dirty="0" sz="1250" spc="3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444444"/>
                </a:solidFill>
                <a:latin typeface="Times New Roman"/>
                <a:cs typeface="Times New Roman"/>
              </a:rPr>
              <a:t>FACULTATIYO</a:t>
            </a:r>
            <a:r>
              <a:rPr dirty="0" sz="1250" spc="11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nos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dias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12</a:t>
            </a:r>
            <a:r>
              <a:rPr dirty="0" sz="1250" spc="1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fevereiro</a:t>
            </a:r>
            <a:r>
              <a:rPr dirty="0" sz="1250" spc="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2024 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(segunda-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feira),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14</a:t>
            </a:r>
            <a:r>
              <a:rPr dirty="0" sz="1250" spc="1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fevereiro</a:t>
            </a:r>
            <a:r>
              <a:rPr dirty="0" sz="1250" spc="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25252"/>
                </a:solidFill>
                <a:latin typeface="Times New Roman"/>
                <a:cs typeface="Times New Roman"/>
              </a:rPr>
              <a:t>2024</a:t>
            </a:r>
            <a:r>
              <a:rPr dirty="0" sz="1250" spc="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(quarta-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feira),</a:t>
            </a:r>
            <a:r>
              <a:rPr dirty="0" sz="125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15</a:t>
            </a:r>
            <a:r>
              <a:rPr dirty="0" sz="125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fevereiro</a:t>
            </a:r>
            <a:r>
              <a:rPr dirty="0" sz="125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de</a:t>
            </a:r>
            <a:r>
              <a:rPr dirty="0" sz="1250" spc="-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2024</a:t>
            </a:r>
            <a:r>
              <a:rPr dirty="0" sz="1250" spc="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(quinta-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feira) 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t6</a:t>
            </a:r>
            <a:r>
              <a:rPr dirty="0" sz="1250" spc="4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fevereiro</a:t>
            </a:r>
            <a:r>
              <a:rPr dirty="0" sz="1250" spc="9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2024</a:t>
            </a:r>
            <a:r>
              <a:rPr dirty="0" sz="1250" spc="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84848"/>
                </a:solidFill>
                <a:latin typeface="Times New Roman"/>
                <a:cs typeface="Times New Roman"/>
              </a:rPr>
              <a:t>(sexta-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feira)</a:t>
            </a:r>
            <a:r>
              <a:rPr dirty="0" sz="1250" spc="16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para</a:t>
            </a:r>
            <a:r>
              <a:rPr dirty="0" sz="1250" spc="6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os</a:t>
            </a:r>
            <a:r>
              <a:rPr dirty="0" sz="1250" spc="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órgãos</a:t>
            </a:r>
            <a:r>
              <a:rPr dirty="0" sz="1250" spc="9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entidades</a:t>
            </a:r>
            <a:r>
              <a:rPr dirty="0" sz="1250" spc="10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E5E5E"/>
                </a:solidFill>
                <a:latin typeface="Times New Roman"/>
                <a:cs typeface="Times New Roman"/>
              </a:rPr>
              <a:t>da</a:t>
            </a:r>
            <a:r>
              <a:rPr dirty="0" sz="1250" spc="80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1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Direta</a:t>
            </a:r>
            <a:r>
              <a:rPr dirty="0" sz="1250" spc="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e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Indireta</a:t>
            </a:r>
            <a:r>
              <a:rPr dirty="0" sz="125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4B4B4B"/>
                </a:solidFill>
                <a:latin typeface="Times New Roman"/>
                <a:cs typeface="Times New Roman"/>
              </a:rPr>
              <a:t>Poder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Executivo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 Municipal.</a:t>
            </a:r>
            <a:endParaRPr sz="1250">
              <a:latin typeface="Times New Roman"/>
              <a:cs typeface="Times New Roman"/>
            </a:endParaRPr>
          </a:p>
          <a:p>
            <a:pPr algn="just" marL="15240" marR="6350" indent="436880">
              <a:lnSpc>
                <a:spcPct val="86400"/>
              </a:lnSpc>
              <a:spcBef>
                <a:spcPts val="1370"/>
              </a:spcBef>
            </a:pP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Art.</a:t>
            </a:r>
            <a:r>
              <a:rPr dirty="0" sz="1250" spc="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2º</a:t>
            </a:r>
            <a:r>
              <a:rPr dirty="0" sz="1250" spc="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-</a:t>
            </a:r>
            <a:r>
              <a:rPr dirty="0" sz="1250" spc="11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Ficam</a:t>
            </a:r>
            <a:r>
              <a:rPr dirty="0" sz="1250" spc="8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excluídos</a:t>
            </a:r>
            <a:r>
              <a:rPr dirty="0" sz="1250" spc="8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do</a:t>
            </a:r>
            <a:r>
              <a:rPr dirty="0" sz="1250" spc="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estabelecido</a:t>
            </a:r>
            <a:r>
              <a:rPr dirty="0" sz="1250" spc="1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por</a:t>
            </a:r>
            <a:r>
              <a:rPr dirty="0" sz="1250" spc="5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este</a:t>
            </a:r>
            <a:r>
              <a:rPr dirty="0" sz="1250" spc="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Decreto</a:t>
            </a:r>
            <a:r>
              <a:rPr dirty="0" sz="1250" spc="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E5E5E"/>
                </a:solidFill>
                <a:latin typeface="Times New Roman"/>
                <a:cs typeface="Times New Roman"/>
              </a:rPr>
              <a:t>os</a:t>
            </a:r>
            <a:r>
              <a:rPr dirty="0" sz="1250" spc="40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1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considerados 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essenciais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ao</a:t>
            </a:r>
            <a:r>
              <a:rPr dirty="0" sz="1250" spc="-7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interesse</a:t>
            </a:r>
            <a:r>
              <a:rPr dirty="0" sz="1250" spc="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público</a:t>
            </a:r>
            <a:r>
              <a:rPr dirty="0" sz="1250" spc="-3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responsabilidade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Saúde,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Secretaria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50" spc="11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Segurança</a:t>
            </a:r>
            <a:r>
              <a:rPr dirty="0" sz="1250" spc="13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10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Ordem</a:t>
            </a:r>
            <a:r>
              <a:rPr dirty="0" sz="1250" spc="1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Pública,</a:t>
            </a:r>
            <a:r>
              <a:rPr dirty="0" sz="1250" spc="15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de</a:t>
            </a:r>
            <a:r>
              <a:rPr dirty="0" sz="1250" spc="11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14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Públicos</a:t>
            </a:r>
            <a:r>
              <a:rPr dirty="0" sz="1250" spc="1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F4F4F"/>
                </a:solidFill>
                <a:latin typeface="Times New Roman"/>
                <a:cs typeface="Times New Roman"/>
              </a:rPr>
              <a:t>e 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Transportes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Assistência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Social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Direitos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25252"/>
                </a:solidFill>
                <a:latin typeface="Times New Roman"/>
                <a:cs typeface="Times New Roman"/>
              </a:rPr>
              <a:t>Humanos.</a:t>
            </a:r>
            <a:endParaRPr sz="1250">
              <a:latin typeface="Times New Roman"/>
              <a:cs typeface="Times New Roman"/>
            </a:endParaRPr>
          </a:p>
          <a:p>
            <a:pPr algn="just" marL="12700" marR="17780" indent="441325">
              <a:lnSpc>
                <a:spcPts val="1320"/>
              </a:lnSpc>
              <a:spcBef>
                <a:spcPts val="1310"/>
              </a:spcBef>
            </a:pPr>
            <a:r>
              <a:rPr dirty="0" sz="1250" spc="15">
                <a:solidFill>
                  <a:srgbClr val="444444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19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484848"/>
                </a:solidFill>
                <a:latin typeface="Times New Roman"/>
                <a:cs typeface="Times New Roman"/>
              </a:rPr>
              <a:t>Único</a:t>
            </a:r>
            <a:r>
              <a:rPr dirty="0" sz="1250" spc="18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615">
                <a:solidFill>
                  <a:srgbClr val="565656"/>
                </a:solidFill>
                <a:latin typeface="Times New Roman"/>
                <a:cs typeface="Times New Roman"/>
              </a:rPr>
              <a:t>—</a:t>
            </a:r>
            <a:r>
              <a:rPr dirty="0" sz="1250" spc="12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565656"/>
                </a:solidFill>
                <a:latin typeface="Times New Roman"/>
                <a:cs typeface="Times New Roman"/>
              </a:rPr>
              <a:t>O</a:t>
            </a:r>
            <a:r>
              <a:rPr dirty="0" sz="1250" spc="13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B4B4B"/>
                </a:solidFill>
                <a:latin typeface="Times New Roman"/>
                <a:cs typeface="Times New Roman"/>
              </a:rPr>
              <a:t>expediente</a:t>
            </a:r>
            <a:r>
              <a:rPr dirty="0" sz="1250" spc="18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será</a:t>
            </a:r>
            <a:r>
              <a:rPr dirty="0" sz="1250" spc="1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normal,</a:t>
            </a:r>
            <a:r>
              <a:rPr dirty="0" sz="1250" spc="1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505050"/>
                </a:solidFill>
                <a:latin typeface="Times New Roman"/>
                <a:cs typeface="Times New Roman"/>
              </a:rPr>
              <a:t>sob</a:t>
            </a:r>
            <a:r>
              <a:rPr dirty="0" sz="1250" spc="114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35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1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1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525252"/>
                </a:solidFill>
                <a:latin typeface="Times New Roman"/>
                <a:cs typeface="Times New Roman"/>
              </a:rPr>
              <a:t>dos</a:t>
            </a:r>
            <a:r>
              <a:rPr dirty="0" sz="1250" spc="14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respectivos</a:t>
            </a:r>
            <a:r>
              <a:rPr dirty="0" sz="1250" spc="-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chefes,</a:t>
            </a:r>
            <a:r>
              <a:rPr dirty="0" sz="125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nas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repartições</a:t>
            </a:r>
            <a:r>
              <a:rPr dirty="0" sz="125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cujas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não</a:t>
            </a:r>
            <a:r>
              <a:rPr dirty="0" sz="1250" spc="-55">
                <a:solidFill>
                  <a:srgbClr val="4D4D4D"/>
                </a:solidFill>
                <a:latin typeface="Times New Roman"/>
                <a:cs typeface="Times New Roman"/>
              </a:rPr>
              <a:t> possam</a:t>
            </a:r>
            <a:r>
              <a:rPr dirty="0" sz="1250" spc="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ser</a:t>
            </a:r>
            <a:r>
              <a:rPr dirty="0" sz="1250" spc="-4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suspensas.</a:t>
            </a:r>
            <a:endParaRPr sz="1250">
              <a:latin typeface="Times New Roman"/>
              <a:cs typeface="Times New Roman"/>
            </a:endParaRPr>
          </a:p>
          <a:p>
            <a:pPr marL="234950" marR="6350" indent="217170">
              <a:lnSpc>
                <a:spcPts val="1300"/>
              </a:lnSpc>
              <a:spcBef>
                <a:spcPts val="1310"/>
              </a:spcBef>
            </a:pP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Art.</a:t>
            </a:r>
            <a:r>
              <a:rPr dirty="0" sz="1250" spc="1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3‘</a:t>
            </a:r>
            <a:r>
              <a:rPr dirty="0" sz="1250" spc="1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-</a:t>
            </a:r>
            <a:r>
              <a:rPr dirty="0" sz="1250" spc="18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Este</a:t>
            </a:r>
            <a:r>
              <a:rPr dirty="0" sz="1250" spc="2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Decreto</a:t>
            </a:r>
            <a:r>
              <a:rPr dirty="0" sz="1250" spc="2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05050"/>
                </a:solidFill>
                <a:latin typeface="Times New Roman"/>
                <a:cs typeface="Times New Roman"/>
              </a:rPr>
              <a:t>entrará</a:t>
            </a:r>
            <a:r>
              <a:rPr dirty="0" sz="1250" spc="24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em</a:t>
            </a:r>
            <a:r>
              <a:rPr dirty="0" sz="1250" spc="2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vigor</a:t>
            </a:r>
            <a:r>
              <a:rPr dirty="0" sz="1250" spc="2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na</a:t>
            </a:r>
            <a:r>
              <a:rPr dirty="0" sz="1250" spc="21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data</a:t>
            </a:r>
            <a:r>
              <a:rPr dirty="0" sz="1250" spc="21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de</a:t>
            </a:r>
            <a:r>
              <a:rPr dirty="0" sz="1250" spc="204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sua</a:t>
            </a:r>
            <a:r>
              <a:rPr dirty="0" sz="1250" spc="23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05050"/>
                </a:solidFill>
                <a:latin typeface="Times New Roman"/>
                <a:cs typeface="Times New Roman"/>
              </a:rPr>
              <a:t>publicação,</a:t>
            </a:r>
            <a:r>
              <a:rPr dirty="0" sz="1250" spc="28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2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as 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em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contrário.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81481" y="7469885"/>
            <a:ext cx="241173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Registre-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se,</a:t>
            </a:r>
            <a:r>
              <a:rPr dirty="0" sz="1250" spc="6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Publique-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se</a:t>
            </a:r>
            <a:r>
              <a:rPr dirty="0" sz="1250" spc="10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65" b="1">
                <a:solidFill>
                  <a:srgbClr val="494949"/>
                </a:solidFill>
                <a:latin typeface="Times New Roman"/>
                <a:cs typeface="Times New Roman"/>
              </a:rPr>
              <a:t>Cumpra-</a:t>
            </a:r>
            <a:r>
              <a:rPr dirty="0" sz="1250" spc="-25" b="1">
                <a:solidFill>
                  <a:srgbClr val="494949"/>
                </a:solidFill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023209" y="8598234"/>
            <a:ext cx="1964689" cy="43434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845185" algn="l"/>
                <a:tab pos="1096645" algn="l"/>
                <a:tab pos="1731645" algn="l"/>
              </a:tabLst>
            </a:pPr>
            <a:r>
              <a:rPr dirty="0" sz="1250" spc="-55" b="1">
                <a:solidFill>
                  <a:srgbClr val="464646"/>
                </a:solidFill>
                <a:latin typeface="Times New Roman"/>
                <a:cs typeface="Times New Roman"/>
              </a:rPr>
              <a:t>Lucas</a:t>
            </a:r>
            <a:r>
              <a:rPr dirty="0" sz="125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Du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	</a:t>
            </a:r>
            <a:r>
              <a:rPr dirty="0" sz="1250" spc="-50">
                <a:solidFill>
                  <a:srgbClr val="4F4F4F"/>
                </a:solidFill>
                <a:latin typeface="Times New Roman"/>
                <a:cs typeface="Times New Roman"/>
              </a:rPr>
              <a:t>d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Santos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7ECDE4"/>
                </a:solidFill>
                <a:latin typeface="Times New Roman"/>
                <a:cs typeface="Times New Roman"/>
              </a:rPr>
              <a:t>^“"</a:t>
            </a:r>
            <a:endParaRPr sz="1250">
              <a:latin typeface="Times New Roman"/>
              <a:cs typeface="Times New Roman"/>
            </a:endParaRPr>
          </a:p>
          <a:p>
            <a:pPr marL="170180">
              <a:lnSpc>
                <a:spcPct val="100000"/>
              </a:lnSpc>
              <a:spcBef>
                <a:spcPts val="185"/>
              </a:spcBef>
              <a:tabLst>
                <a:tab pos="1055370" algn="l"/>
              </a:tabLst>
            </a:pPr>
            <a:r>
              <a:rPr dirty="0" sz="1100" b="1">
                <a:solidFill>
                  <a:srgbClr val="444444"/>
                </a:solidFill>
                <a:latin typeface="Times New Roman"/>
                <a:cs typeface="Times New Roman"/>
              </a:rPr>
              <a:t>Prefeit</a:t>
            </a:r>
            <a:r>
              <a:rPr dirty="0" sz="1100" spc="235" b="1">
                <a:solidFill>
                  <a:srgbClr val="444444"/>
                </a:solidFill>
                <a:latin typeface="Times New Roman"/>
                <a:cs typeface="Times New Roman"/>
              </a:rPr>
              <a:t>  </a:t>
            </a:r>
            <a:r>
              <a:rPr dirty="0" sz="1100" spc="-25" b="1">
                <a:solidFill>
                  <a:srgbClr val="464646"/>
                </a:solidFill>
                <a:latin typeface="Times New Roman"/>
                <a:cs typeface="Times New Roman"/>
              </a:rPr>
              <a:t>ã4</a:t>
            </a:r>
            <a:r>
              <a:rPr dirty="0" sz="1100" b="1">
                <a:solidFill>
                  <a:srgbClr val="464646"/>
                </a:solidFill>
                <a:latin typeface="Times New Roman"/>
                <a:cs typeface="Times New Roman"/>
              </a:rPr>
              <a:t>	</a:t>
            </a:r>
            <a:r>
              <a:rPr dirty="0" sz="1100" spc="-10" b="1">
                <a:solidFill>
                  <a:srgbClr val="484848"/>
                </a:solidFill>
                <a:latin typeface="Times New Roman"/>
                <a:cs typeface="Times New Roman"/>
              </a:rPr>
              <a:t>cipql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2025-09-04T18:53:58Z</dcterms:created>
  <dcterms:modified xsi:type="dcterms:W3CDTF">2025-09-04T18:53:58Z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