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5780" y="434340"/>
            <a:ext cx="708659" cy="66522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75487" y="1255776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92">
            <a:solidFill>
              <a:srgbClr val="4848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332418" y="9548126"/>
            <a:ext cx="48005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919385" y="9548126"/>
            <a:ext cx="28701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87662" y="301244"/>
            <a:ext cx="3048635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3414" indent="2540">
              <a:lnSpc>
                <a:spcPct val="126000"/>
              </a:lnSpc>
              <a:spcBef>
                <a:spcPts val="409"/>
              </a:spcBef>
            </a:pP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75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Maria</a:t>
            </a:r>
            <a:r>
              <a:rPr dirty="0" sz="750" spc="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62626"/>
                </a:solidFill>
                <a:latin typeface="Arial MT"/>
                <a:cs typeface="Arial MT"/>
              </a:rPr>
              <a:t>Lourenço,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Fazenda</a:t>
            </a:r>
            <a:r>
              <a:rPr dirty="0" sz="750" spc="1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r>
              <a:rPr dirty="0">
                <a:solidFill>
                  <a:srgbClr val="545454"/>
                </a:solidFill>
              </a:rPr>
              <a:t>1</a:t>
            </a:r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de</a:t>
            </a:r>
            <a:r>
              <a:rPr dirty="0" spc="60">
                <a:solidFill>
                  <a:srgbClr val="2D2D2D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1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88576" y="1487678"/>
            <a:ext cx="1851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Decreto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2554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B5B5B"/>
                </a:solidFill>
                <a:latin typeface="Arial MT"/>
                <a:cs typeface="Arial MT"/>
              </a:rPr>
              <a:t>9</a:t>
            </a:r>
            <a:r>
              <a:rPr dirty="0" sz="750" spc="459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2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fevereiro,</a:t>
            </a:r>
            <a:r>
              <a:rPr dirty="0" sz="7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98346" y="1908302"/>
            <a:ext cx="2722880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3175">
              <a:lnSpc>
                <a:spcPts val="880"/>
              </a:lnSpc>
              <a:spcBef>
                <a:spcPts val="145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valor</a:t>
            </a:r>
            <a:r>
              <a:rPr dirty="0" sz="75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75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R$320.000,00,</a:t>
            </a:r>
            <a:r>
              <a:rPr dirty="0" sz="75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fins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que</a:t>
            </a:r>
            <a:r>
              <a:rPr dirty="0" sz="75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especifica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outras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2306" y="2637535"/>
            <a:ext cx="6218555" cy="919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PREFEITO</a:t>
            </a:r>
            <a:r>
              <a:rPr dirty="0" sz="75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750" spc="9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7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suas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atribuições</a:t>
            </a:r>
            <a:r>
              <a:rPr dirty="0" sz="75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legais,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constitucionais</a:t>
            </a:r>
            <a:r>
              <a:rPr dirty="0" sz="75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com</a:t>
            </a:r>
            <a:r>
              <a:rPr dirty="0" sz="750" spc="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Ihe</a:t>
            </a:r>
            <a:r>
              <a:rPr dirty="0" sz="750" spc="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art.</a:t>
            </a:r>
            <a:r>
              <a:rPr dirty="0" sz="7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8º</a:t>
            </a:r>
            <a:r>
              <a:rPr dirty="0" sz="750" spc="2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datada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21/12/2023,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em</a:t>
            </a:r>
            <a:r>
              <a:rPr dirty="0" sz="750" spc="2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15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C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45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6464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46464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626262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0">
                <a:solidFill>
                  <a:srgbClr val="626262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1º</a:t>
            </a:r>
            <a:r>
              <a:rPr dirty="0" sz="7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750" spc="7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7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aberto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seguintes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2014" y="4267173"/>
            <a:ext cx="2587625" cy="3581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95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20"/>
              </a:spcBef>
            </a:pP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88327" y="4648078"/>
          <a:ext cx="6320790" cy="913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3030855"/>
                <a:gridCol w="1892935"/>
                <a:gridCol w="627379"/>
              </a:tblGrid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ts val="865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65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750" spc="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81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88595">
                <a:tc gridSpan="3">
                  <a:txBody>
                    <a:bodyPr/>
                    <a:lstStyle/>
                    <a:p>
                      <a:pPr marL="341185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58750">
                <a:tc gridSpan="3">
                  <a:txBody>
                    <a:bodyPr/>
                    <a:lstStyle/>
                    <a:p>
                      <a:pPr marL="34093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29539">
                <a:tc gridSpan="3">
                  <a:txBody>
                    <a:bodyPr/>
                    <a:lstStyle/>
                    <a:p>
                      <a:pPr algn="r" marR="464184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22413" y="5613908"/>
            <a:ext cx="5740400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8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2º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75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despesas</a:t>
            </a:r>
            <a:r>
              <a:rPr dirty="0" sz="75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decorrentes</a:t>
            </a:r>
            <a:r>
              <a:rPr dirty="0" sz="75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abertura</a:t>
            </a:r>
            <a:r>
              <a:rPr dirty="0" sz="75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presente</a:t>
            </a:r>
            <a:r>
              <a:rPr dirty="0" sz="75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suplementar,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cobertas</a:t>
            </a:r>
            <a:r>
              <a:rPr dirty="0" sz="7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que</a:t>
            </a:r>
            <a:r>
              <a:rPr dirty="0" sz="7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trata</a:t>
            </a:r>
            <a:r>
              <a:rPr dirty="0" sz="7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 Artigo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43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1º</a:t>
            </a:r>
            <a:r>
              <a:rPr dirty="0" sz="7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7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4.320/64,</a:t>
            </a:r>
            <a:r>
              <a:rPr dirty="0" sz="75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Inciso</a:t>
            </a:r>
            <a:r>
              <a:rPr dirty="0" sz="75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61496" y="5954521"/>
            <a:ext cx="158305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Inciso:</a:t>
            </a:r>
            <a:r>
              <a:rPr dirty="0" sz="750" spc="9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II</a:t>
            </a:r>
            <a:r>
              <a:rPr dirty="0" sz="75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Excesso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III</a:t>
            </a:r>
            <a:r>
              <a:rPr dirty="0" sz="75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Anulação</a:t>
            </a:r>
            <a:r>
              <a:rPr dirty="0" sz="75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0584" y="6297141"/>
            <a:ext cx="2587625" cy="3581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Dotayóes</a:t>
            </a:r>
            <a:r>
              <a:rPr dirty="0" u="sng" sz="750" spc="33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20"/>
              </a:spcBef>
            </a:pP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44444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43152" y="5956808"/>
            <a:ext cx="629920" cy="36385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R$320.000,00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$320.000,00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77402" y="6678046"/>
          <a:ext cx="6322060" cy="931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3030855"/>
                <a:gridCol w="1891664"/>
                <a:gridCol w="625475"/>
              </a:tblGrid>
              <a:tr h="138430">
                <a:tc>
                  <a:txBody>
                    <a:bodyPr/>
                    <a:lstStyle/>
                    <a:p>
                      <a:pPr marL="3302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4145">
                <a:tc>
                  <a:txBody>
                    <a:bodyPr/>
                    <a:lstStyle/>
                    <a:p>
                      <a:pPr marL="31750">
                        <a:lnSpc>
                          <a:spcPts val="88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1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703" sz="1125" spc="4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844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44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89865">
                <a:tc gridSpan="3">
                  <a:txBody>
                    <a:bodyPr/>
                    <a:lstStyle/>
                    <a:p>
                      <a:pPr marL="34112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61925">
                <a:tc gridSpan="3">
                  <a:txBody>
                    <a:bodyPr/>
                    <a:lstStyle/>
                    <a:p>
                      <a:pPr marL="3411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29539">
                <a:tc gridSpan="3">
                  <a:txBody>
                    <a:bodyPr/>
                    <a:lstStyle/>
                    <a:p>
                      <a:pPr algn="r" marR="464184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7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96683" y="7669021"/>
            <a:ext cx="4559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81130" y="7669021"/>
            <a:ext cx="33058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Revogadas</a:t>
            </a:r>
            <a:r>
              <a:rPr dirty="0" sz="750" spc="1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disposições</a:t>
            </a:r>
            <a:r>
              <a:rPr dirty="0" sz="750" spc="114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em</a:t>
            </a:r>
            <a:r>
              <a:rPr dirty="0" sz="75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contrário.</a:t>
            </a:r>
            <a:r>
              <a:rPr dirty="0" sz="750" spc="1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se,</a:t>
            </a:r>
            <a:r>
              <a:rPr dirty="0" sz="75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</a:t>
            </a:r>
            <a:r>
              <a:rPr dirty="0" sz="7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70567" y="8389111"/>
            <a:ext cx="915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Gabinete</a:t>
            </a:r>
            <a:r>
              <a:rPr dirty="0" sz="75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do</a:t>
            </a:r>
            <a:r>
              <a:rPr dirty="0" sz="7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Prefeito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53657" y="8389111"/>
            <a:ext cx="834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</a:t>
            </a:r>
            <a:r>
              <a:rPr dirty="0" sz="750" spc="215">
                <a:solidFill>
                  <a:srgbClr val="3F3F3F"/>
                </a:solidFill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fevereiro,</a:t>
            </a:r>
            <a:r>
              <a:rPr dirty="0" sz="7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2025-09-04T17:50:29Z</dcterms:created>
  <dcterms:modified xsi:type="dcterms:W3CDTF">2025-09-04T17:50:29Z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