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jpg"/><Relationship Id="rId11" Type="http://schemas.openxmlformats.org/officeDocument/2006/relationships/image" Target="../media/image5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11647" y="572859"/>
            <a:ext cx="660877" cy="621613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59873" y="9749277"/>
            <a:ext cx="6395720" cy="0"/>
          </a:xfrm>
          <a:custGeom>
            <a:avLst/>
            <a:gdLst/>
            <a:ahLst/>
            <a:cxnLst/>
            <a:rect l="l" t="t" r="r" b="b"/>
            <a:pathLst>
              <a:path w="6395720" h="0">
                <a:moveTo>
                  <a:pt x="0" y="0"/>
                </a:moveTo>
                <a:lnTo>
                  <a:pt x="6395589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716602" y="9158134"/>
            <a:ext cx="1876425" cy="0"/>
          </a:xfrm>
          <a:custGeom>
            <a:avLst/>
            <a:gdLst/>
            <a:ahLst/>
            <a:cxnLst/>
            <a:rect l="l" t="t" r="r" b="b"/>
            <a:pathLst>
              <a:path w="1876425" h="0">
                <a:moveTo>
                  <a:pt x="0" y="0"/>
                </a:moveTo>
                <a:lnTo>
                  <a:pt x="1876039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23326" y="1377301"/>
            <a:ext cx="6390005" cy="0"/>
          </a:xfrm>
          <a:custGeom>
            <a:avLst/>
            <a:gdLst/>
            <a:ahLst/>
            <a:cxnLst/>
            <a:rect l="l" t="t" r="r" b="b"/>
            <a:pathLst>
              <a:path w="6390005" h="0">
                <a:moveTo>
                  <a:pt x="0" y="0"/>
                </a:moveTo>
                <a:lnTo>
                  <a:pt x="6389498" y="0"/>
                </a:lnTo>
              </a:path>
            </a:pathLst>
          </a:custGeom>
          <a:ln w="2437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159271" y="6277077"/>
            <a:ext cx="42637" cy="30471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083134" y="6237465"/>
            <a:ext cx="54819" cy="85319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769445" y="6240512"/>
            <a:ext cx="264960" cy="94460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223227" y="6228323"/>
            <a:ext cx="1102477" cy="11579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44121" y="401962"/>
            <a:ext cx="3038475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latin typeface="Arial"/>
                <a:cs typeface="Arial"/>
              </a:rPr>
              <a:t>PREFEITURA</a:t>
            </a:r>
            <a:r>
              <a:rPr dirty="0" sz="1150" spc="6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MUNICIPAL</a:t>
            </a:r>
            <a:r>
              <a:rPr dirty="0" sz="1150" spc="4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10" b="1">
                <a:latin typeface="Arial"/>
                <a:cs typeface="Arial"/>
              </a:rPr>
              <a:t> SEROPEDICA</a:t>
            </a:r>
            <a:endParaRPr sz="1150">
              <a:latin typeface="Arial"/>
              <a:cs typeface="Arial"/>
            </a:endParaRPr>
          </a:p>
          <a:p>
            <a:pPr marL="13335" marR="1924685">
              <a:lnSpc>
                <a:spcPct val="122500"/>
              </a:lnSpc>
              <a:spcBef>
                <a:spcPts val="409"/>
              </a:spcBef>
            </a:pPr>
            <a:r>
              <a:rPr dirty="0" sz="800">
                <a:latin typeface="Lucida Sans Unicode"/>
                <a:cs typeface="Lucida Sans Unicode"/>
              </a:rPr>
              <a:t>Rua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Maria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Lourenço,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18 </a:t>
            </a:r>
            <a:r>
              <a:rPr dirty="0" sz="800" spc="-30">
                <a:latin typeface="Lucida Sans Unicode"/>
                <a:cs typeface="Lucida Sans Unicode"/>
              </a:rPr>
              <a:t>Fazenda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951644" y="1598213"/>
            <a:ext cx="2843530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09345">
              <a:lnSpc>
                <a:spcPct val="100000"/>
              </a:lnSpc>
              <a:spcBef>
                <a:spcPts val="100"/>
              </a:spcBef>
            </a:pPr>
            <a:r>
              <a:rPr dirty="0" sz="800" spc="-70">
                <a:latin typeface="Lucida Sans Unicode"/>
                <a:cs typeface="Lucida Sans Unicode"/>
              </a:rPr>
              <a:t>Decreto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7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2563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1</a:t>
            </a:r>
            <a:r>
              <a:rPr dirty="0" sz="800" spc="37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16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março,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 marR="126364" indent="2540">
              <a:lnSpc>
                <a:spcPts val="860"/>
              </a:lnSpc>
            </a:pPr>
            <a:r>
              <a:rPr dirty="0" sz="800" spc="-60">
                <a:latin typeface="Lucida Sans Unicode"/>
                <a:cs typeface="Lucida Sans Unicode"/>
              </a:rPr>
              <a:t>Abre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crëdito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suplementar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no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valor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total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R$535.000,00,</a:t>
            </a:r>
            <a:r>
              <a:rPr dirty="0" sz="800" spc="114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para </a:t>
            </a:r>
            <a:r>
              <a:rPr dirty="0" sz="800">
                <a:latin typeface="Lucida Sans Unicode"/>
                <a:cs typeface="Lucida Sans Unicode"/>
              </a:rPr>
              <a:t>fns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que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se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especiüca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8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da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outas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providências.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10797" y="2765262"/>
            <a:ext cx="6207760" cy="9156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3590">
              <a:lnSpc>
                <a:spcPct val="137500"/>
              </a:lnSpc>
              <a:spcBef>
                <a:spcPts val="100"/>
              </a:spcBef>
            </a:pPr>
            <a:r>
              <a:rPr dirty="0" sz="800" spc="-40">
                <a:latin typeface="Lucida Sans Unicode"/>
                <a:cs typeface="Lucida Sans Unicode"/>
              </a:rPr>
              <a:t>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PREFEITO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MUNICIPAL,</a:t>
            </a:r>
            <a:r>
              <a:rPr dirty="0" sz="800" spc="8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no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uso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suas </a:t>
            </a:r>
            <a:r>
              <a:rPr dirty="0" sz="800" spc="-70">
                <a:latin typeface="Lucida Sans Unicode"/>
                <a:cs typeface="Lucida Sans Unicode"/>
              </a:rPr>
              <a:t>atnbuiçöes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legais,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constitucionais</a:t>
            </a:r>
            <a:r>
              <a:rPr dirty="0" sz="800" spc="-35">
                <a:latin typeface="Lucida Sans Unicode"/>
                <a:cs typeface="Lucida Sans Unicode"/>
              </a:rPr>
              <a:t> e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acordo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com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o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que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Ihe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confere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art.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8º</a:t>
            </a:r>
            <a:r>
              <a:rPr dirty="0" sz="800" spc="204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da </a:t>
            </a:r>
            <a:r>
              <a:rPr dirty="0" sz="800">
                <a:latin typeface="Lucida Sans Unicode"/>
                <a:cs typeface="Lucida Sans Unicode"/>
              </a:rPr>
              <a:t>LEI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80">
                <a:latin typeface="Lucida Sans Unicode"/>
                <a:cs typeface="Lucida Sans Unicode"/>
              </a:rPr>
              <a:t> </a:t>
            </a:r>
            <a:r>
              <a:rPr dirty="0" sz="800" spc="-114">
                <a:latin typeface="Lucida Sans Unicode"/>
                <a:cs typeface="Lucida Sans Unicode"/>
              </a:rPr>
              <a:t>823/2023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datada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114">
                <a:latin typeface="Lucida Sans Unicode"/>
                <a:cs typeface="Lucida Sans Unicode"/>
              </a:rPr>
              <a:t>21/12/2023,</a:t>
            </a:r>
            <a:r>
              <a:rPr dirty="0" sz="800" spc="7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publicada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em</a:t>
            </a:r>
            <a:r>
              <a:rPr dirty="0" sz="800" spc="14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21/12/2023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220"/>
              </a:spcBef>
            </a:pPr>
            <a:r>
              <a:rPr dirty="0" u="heavy" sz="800" spc="-60">
                <a:uFill>
                  <a:solidFill>
                    <a:srgbClr val="1C1C1F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800" spc="-40">
                <a:uFill>
                  <a:solidFill>
                    <a:srgbClr val="1C1C1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1C1C1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00" spc="80">
                <a:uFill>
                  <a:solidFill>
                    <a:srgbClr val="1C1C1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1C1C1F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800" spc="-50">
                <a:uFill>
                  <a:solidFill>
                    <a:srgbClr val="1C1C1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1C1C1F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800" spc="-20">
                <a:uFill>
                  <a:solidFill>
                    <a:srgbClr val="1C1C1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1C1C1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00" spc="55">
                <a:uFill>
                  <a:solidFill>
                    <a:srgbClr val="1C1C1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70">
                <a:uFill>
                  <a:solidFill>
                    <a:srgbClr val="1C1C1F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heavy" sz="800" spc="-40">
                <a:uFill>
                  <a:solidFill>
                    <a:srgbClr val="1C1C1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25">
                <a:uFill>
                  <a:solidFill>
                    <a:srgbClr val="1C1C1F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  <a:p>
            <a:pPr marL="322580">
              <a:lnSpc>
                <a:spcPct val="100000"/>
              </a:lnSpc>
              <a:spcBef>
                <a:spcPts val="1225"/>
              </a:spcBef>
            </a:pPr>
            <a:r>
              <a:rPr dirty="0" sz="800" spc="-85">
                <a:latin typeface="Lucida Sans Unicode"/>
                <a:cs typeface="Lucida Sans Unicode"/>
              </a:rPr>
              <a:t>Artigo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1º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Fica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aberto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crédito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suplementar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as</a:t>
            </a:r>
            <a:r>
              <a:rPr dirty="0" sz="800" spc="-10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seguintes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dotaçöes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65114" y="4406379"/>
            <a:ext cx="258635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 spc="-40">
                <a:uFill>
                  <a:solidFill>
                    <a:srgbClr val="18181C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heavy" sz="800" spc="-20">
                <a:uFill>
                  <a:solidFill>
                    <a:srgbClr val="18181C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10">
                <a:uFill>
                  <a:solidFill>
                    <a:srgbClr val="18181C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heavy" sz="800" spc="500">
                <a:uFill>
                  <a:solidFill>
                    <a:srgbClr val="18181C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62230">
              <a:lnSpc>
                <a:spcPct val="100000"/>
              </a:lnSpc>
              <a:spcBef>
                <a:spcPts val="355"/>
              </a:spcBef>
            </a:pPr>
            <a:r>
              <a:rPr dirty="0" sz="950" spc="55">
                <a:latin typeface="Lucida Sans Unicode"/>
                <a:cs typeface="Lucida Sans Unicode"/>
              </a:rPr>
              <a:t>PREFEITURA</a:t>
            </a:r>
            <a:r>
              <a:rPr dirty="0" sz="950" spc="40">
                <a:latin typeface="Lucida Sans Unicode"/>
                <a:cs typeface="Lucida Sans Unicode"/>
              </a:rPr>
              <a:t> </a:t>
            </a:r>
            <a:r>
              <a:rPr dirty="0" sz="950" spc="-10" b="1">
                <a:latin typeface="Arial"/>
                <a:cs typeface="Arial"/>
              </a:rPr>
              <a:t>MUNICIPAL</a:t>
            </a:r>
            <a:r>
              <a:rPr dirty="0" sz="950" spc="90" b="1">
                <a:latin typeface="Arial"/>
                <a:cs typeface="Arial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30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570088" y="4795164"/>
          <a:ext cx="6315075" cy="9575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4690"/>
                <a:gridCol w="2389505"/>
                <a:gridCol w="2424429"/>
                <a:gridCol w="730885"/>
              </a:tblGrid>
              <a:tr h="150495">
                <a:tc>
                  <a:txBody>
                    <a:bodyPr/>
                    <a:lstStyle/>
                    <a:p>
                      <a:pPr marL="32384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01.13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910"/>
                        </a:lnSpc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Servişos Públicos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2.039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Limpeza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Púlica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00" spc="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EXERCÍCIOS</a:t>
                      </a:r>
                      <a:r>
                        <a:rPr dirty="0" sz="800" spc="1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ANTERIORES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7988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năo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535.000,00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19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535.000,00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512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535.000,00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40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08025">
                        <a:lnSpc>
                          <a:spcPts val="955"/>
                        </a:lnSpc>
                        <a:spcBef>
                          <a:spcPts val="6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Total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RR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55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535.000,00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912295" y="5800198"/>
            <a:ext cx="5732780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55930" marR="5080" indent="-443865">
              <a:lnSpc>
                <a:spcPct val="102499"/>
              </a:lnSpc>
              <a:spcBef>
                <a:spcPts val="75"/>
              </a:spcBef>
            </a:pPr>
            <a:r>
              <a:rPr dirty="0" sz="800" spc="-85">
                <a:latin typeface="Lucida Sans Unicode"/>
                <a:cs typeface="Lucida Sans Unicode"/>
              </a:rPr>
              <a:t>Artigo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2º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-9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As</a:t>
            </a:r>
            <a:r>
              <a:rPr dirty="0" sz="800" spc="-7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despesas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decorrentes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abertura</a:t>
            </a:r>
            <a:r>
              <a:rPr dirty="0" sz="800" spc="70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do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presente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crédito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suplementar,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serão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cobertas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com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recursos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de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que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trata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o </a:t>
            </a:r>
            <a:r>
              <a:rPr dirty="0" sz="800" spc="-10">
                <a:latin typeface="Lucida Sans Unicode"/>
                <a:cs typeface="Lucida Sans Unicode"/>
              </a:rPr>
              <a:t>Artigo </a:t>
            </a:r>
            <a:r>
              <a:rPr dirty="0" sz="800" spc="-55">
                <a:latin typeface="Lucida Sans Unicode"/>
                <a:cs typeface="Lucida Sans Unicode"/>
              </a:rPr>
              <a:t>43</a:t>
            </a:r>
            <a:r>
              <a:rPr dirty="0" sz="800" spc="-9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parágrafo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1º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da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Lei </a:t>
            </a:r>
            <a:r>
              <a:rPr dirty="0" sz="800" spc="-40">
                <a:latin typeface="Lucida Sans Unicode"/>
                <a:cs typeface="Lucida Sans Unicode"/>
              </a:rPr>
              <a:t>Federal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100">
                <a:latin typeface="Lucida Sans Unicode"/>
                <a:cs typeface="Lucida Sans Unicode"/>
              </a:rPr>
              <a:t>4.320/64,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lnciso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070152" y="6379152"/>
            <a:ext cx="11169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Lucida Sans Unicode"/>
                <a:cs typeface="Lucida Sans Unicode"/>
              </a:rPr>
              <a:t>Ill</a:t>
            </a:r>
            <a:r>
              <a:rPr dirty="0" sz="800" spc="-75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Anulaçào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Dotação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74251" y="6496707"/>
            <a:ext cx="258635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Dotațões</a:t>
            </a:r>
            <a:r>
              <a:rPr dirty="0" u="heavy" sz="800" spc="-55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10">
                <a:uFill>
                  <a:solidFill>
                    <a:srgbClr val="131318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00">
              <a:latin typeface="Lucida Sans Unicode"/>
              <a:cs typeface="Lucida Sans Unicode"/>
            </a:endParaRPr>
          </a:p>
          <a:p>
            <a:pPr marL="62230">
              <a:lnSpc>
                <a:spcPct val="100000"/>
              </a:lnSpc>
              <a:spcBef>
                <a:spcPts val="355"/>
              </a:spcBef>
            </a:pPr>
            <a:r>
              <a:rPr dirty="0" sz="950" spc="50">
                <a:latin typeface="Lucida Sans Unicode"/>
                <a:cs typeface="Lucida Sans Unicode"/>
              </a:rPr>
              <a:t>PREFEITURA</a:t>
            </a:r>
            <a:r>
              <a:rPr dirty="0" sz="950" spc="60">
                <a:latin typeface="Lucida Sans Unicode"/>
                <a:cs typeface="Lucida Sans Unicode"/>
              </a:rPr>
              <a:t> </a:t>
            </a:r>
            <a:r>
              <a:rPr dirty="0" sz="950" spc="-10" b="1">
                <a:latin typeface="Arial"/>
                <a:cs typeface="Arial"/>
              </a:rPr>
              <a:t>MUNICIPAL</a:t>
            </a:r>
            <a:r>
              <a:rPr dirty="0" sz="950" spc="5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25" b="1">
                <a:latin typeface="Arial"/>
                <a:cs typeface="Arial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23082" y="6141477"/>
            <a:ext cx="629920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55"/>
              </a:spcBef>
            </a:pPr>
            <a:r>
              <a:rPr dirty="0" sz="800" spc="-60">
                <a:latin typeface="Lucida Sans Unicode"/>
                <a:cs typeface="Lucida Sans Unicode"/>
              </a:rPr>
              <a:t>R$535.000,00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 spc="-25">
                <a:latin typeface="Lucida Sans Unicode"/>
                <a:cs typeface="Lucida Sans Unicode"/>
              </a:rPr>
              <a:t>$535.000,00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61963" y="6820985"/>
            <a:ext cx="197167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7500"/>
              </a:lnSpc>
              <a:spcBef>
                <a:spcPts val="100"/>
              </a:spcBef>
            </a:pPr>
            <a:r>
              <a:rPr dirty="0" sz="800" spc="-30">
                <a:latin typeface="Lucida Sans Unicode"/>
                <a:cs typeface="Lucida Sans Unicode"/>
              </a:rPr>
              <a:t>Secretaria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Municipal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Serviços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Públicos </a:t>
            </a:r>
            <a:r>
              <a:rPr dirty="0" sz="800" spc="-40">
                <a:latin typeface="Lucida Sans Unicode"/>
                <a:cs typeface="Lucida Sans Unicode"/>
              </a:rPr>
              <a:t>Servicos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de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Limpeza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Púlica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92184" y="6820985"/>
            <a:ext cx="3409315" cy="52514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latin typeface="Lucida Sans Unicode"/>
                <a:cs typeface="Lucida Sans Unicode"/>
              </a:rPr>
              <a:t>01.13</a:t>
            </a:r>
            <a:endParaRPr sz="800">
              <a:latin typeface="Lucida Sans Unicode"/>
              <a:cs typeface="Lucida Sans Unicode"/>
            </a:endParaRPr>
          </a:p>
          <a:p>
            <a:pPr marL="13970">
              <a:lnSpc>
                <a:spcPct val="100000"/>
              </a:lnSpc>
              <a:spcBef>
                <a:spcPts val="359"/>
              </a:spcBef>
            </a:pPr>
            <a:r>
              <a:rPr dirty="0" sz="800" spc="-10">
                <a:latin typeface="Lucida Sans Unicode"/>
                <a:cs typeface="Lucida Sans Unicode"/>
              </a:rPr>
              <a:t>2.039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34"/>
              </a:spcBef>
              <a:tabLst>
                <a:tab pos="780415" algn="l"/>
              </a:tabLst>
            </a:pPr>
            <a:r>
              <a:rPr dirty="0" sz="800" spc="-10">
                <a:latin typeface="Lucida Sans Unicode"/>
                <a:cs typeface="Lucida Sans Unicode"/>
              </a:rPr>
              <a:t>3.3.9.0.39.05</a:t>
            </a:r>
            <a:r>
              <a:rPr dirty="0" sz="800">
                <a:latin typeface="Lucida Sans Unicode"/>
                <a:cs typeface="Lucida Sans Unicode"/>
              </a:rPr>
              <a:t>	DEMAIS</a:t>
            </a:r>
            <a:r>
              <a:rPr dirty="0" sz="800" spc="9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SERVICOS</a:t>
            </a:r>
            <a:r>
              <a:rPr dirty="0" sz="800" spc="9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TERCEIROS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PESSOA</a:t>
            </a:r>
            <a:r>
              <a:rPr dirty="0" sz="800" spc="15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JURİDICA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442561" y="7198829"/>
            <a:ext cx="7639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5">
                <a:latin typeface="Lucida Sans Unicode"/>
                <a:cs typeface="Lucida Sans Unicode"/>
              </a:rPr>
              <a:t>Royalties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União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3950894" y="7379127"/>
          <a:ext cx="2943225" cy="4559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64385"/>
                <a:gridCol w="802639"/>
              </a:tblGrid>
              <a:tr h="150495">
                <a:tc>
                  <a:txBody>
                    <a:bodyPr/>
                    <a:lstStyle/>
                    <a:p>
                      <a:pPr marL="31750">
                        <a:lnSpc>
                          <a:spcPts val="910"/>
                        </a:lnSpc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55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Atividade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935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535.000,00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535.000,00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42875">
                <a:tc>
                  <a:txBody>
                    <a:bodyPr/>
                    <a:lstStyle/>
                    <a:p>
                      <a:pPr marL="69723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55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535.000,00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805702" y="7878337"/>
            <a:ext cx="45021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85">
                <a:latin typeface="Lucida Sans Unicode"/>
                <a:cs typeface="Lucida Sans Unicode"/>
              </a:rPr>
              <a:t>Artigo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3º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384861" y="7878337"/>
            <a:ext cx="32924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Lucida Sans Unicode"/>
                <a:cs typeface="Lucida Sans Unicode"/>
              </a:rPr>
              <a:t>Revogadas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as</a:t>
            </a:r>
            <a:r>
              <a:rPr dirty="0" sz="800" spc="-7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disposições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em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contrário.</a:t>
            </a:r>
            <a:r>
              <a:rPr dirty="0" sz="800" spc="7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Publique-</a:t>
            </a:r>
            <a:r>
              <a:rPr dirty="0" sz="800" spc="-45">
                <a:latin typeface="Lucida Sans Unicode"/>
                <a:cs typeface="Lucida Sans Unicode"/>
              </a:rPr>
              <a:t>se,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afixe-</a:t>
            </a:r>
            <a:r>
              <a:rPr dirty="0" sz="800" spc="-85">
                <a:latin typeface="Lucida Sans Unicode"/>
                <a:cs typeface="Lucida Sans Unicode"/>
              </a:rPr>
              <a:t>se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100">
                <a:latin typeface="Lucida Sans Unicode"/>
                <a:cs typeface="Lucida Sans Unicode"/>
              </a:rPr>
              <a:t>cumpra-</a:t>
            </a:r>
            <a:r>
              <a:rPr dirty="0" sz="800" spc="-25"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729202" y="8621836"/>
            <a:ext cx="18034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Lucida Sans Unicode"/>
                <a:cs typeface="Lucida Sans Unicode"/>
              </a:rPr>
              <a:t>Gabinete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do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Prefeito,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1</a:t>
            </a:r>
            <a:r>
              <a:rPr dirty="0" sz="800" spc="30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14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março,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931953" y="9768825"/>
            <a:ext cx="29083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Lucida Sans Unicode"/>
                <a:cs typeface="Lucida Sans Unicode"/>
              </a:rPr>
              <a:t>Serv</a:t>
            </a:r>
            <a:r>
              <a:rPr dirty="0" sz="550" spc="-10">
                <a:solidFill>
                  <a:srgbClr val="131313"/>
                </a:solidFill>
                <a:latin typeface="Lucida Sans Unicode"/>
                <a:cs typeface="Lucida Sans Unicode"/>
              </a:rPr>
              <a:t>a</a:t>
            </a:r>
            <a:r>
              <a:rPr dirty="0" sz="550" spc="-10">
                <a:latin typeface="Lucida Sans Unicode"/>
                <a:cs typeface="Lucida Sans Unicode"/>
              </a:rPr>
              <a:t>ux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282225" y="7204923"/>
            <a:ext cx="5105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0">
                <a:latin typeface="Lucida Sans Unicode"/>
                <a:cs typeface="Lucida Sans Unicode"/>
              </a:rPr>
              <a:t>535.000.00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345923" y="9762731"/>
            <a:ext cx="48069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Lucida Sans Unicode"/>
                <a:cs typeface="Lucida Sans Unicode"/>
              </a:rPr>
              <a:t>Păgina</a:t>
            </a:r>
            <a:r>
              <a:rPr dirty="0" sz="550" spc="10">
                <a:latin typeface="Lucida Sans Unicode"/>
                <a:cs typeface="Lucida Sans Unicode"/>
              </a:rPr>
              <a:t> </a:t>
            </a:r>
            <a:r>
              <a:rPr dirty="0" sz="550">
                <a:latin typeface="Lucida Sans Unicode"/>
                <a:cs typeface="Lucida Sans Unicode"/>
              </a:rPr>
              <a:t>1</a:t>
            </a:r>
            <a:r>
              <a:rPr dirty="0" sz="550" spc="-15">
                <a:latin typeface="Lucida Sans Unicode"/>
                <a:cs typeface="Lucida Sans Unicode"/>
              </a:rPr>
              <a:t> </a:t>
            </a:r>
            <a:r>
              <a:rPr dirty="0" sz="550" spc="-10">
                <a:latin typeface="Lucida Sans Unicode"/>
                <a:cs typeface="Lucida Sans Unicode"/>
              </a:rPr>
              <a:t>de</a:t>
            </a:r>
            <a:r>
              <a:rPr dirty="0" sz="550" spc="-45">
                <a:latin typeface="Lucida Sans Unicode"/>
                <a:cs typeface="Lucida Sans Unicode"/>
              </a:rPr>
              <a:t> </a:t>
            </a:r>
            <a:r>
              <a:rPr dirty="0" sz="550" spc="-50">
                <a:latin typeface="Lucida Sans Unicode"/>
                <a:cs typeface="Lucida Sans Unicode"/>
              </a:rPr>
              <a:t>1</a:t>
            </a:r>
            <a:endParaRPr sz="5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2025-09-03T19:56:07Z</dcterms:created>
  <dcterms:modified xsi:type="dcterms:W3CDTF">2025-09-03T19:56:07Z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2024-03-01T00:00:00Z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2025-09-03T00:00:00Z</vt:filetime>
  </property>
  <property fmtid="{D5CDD505-2E9C-101B-9397-08002B2CF9AE}" pid="5" name="Producer">
    <vt:lpwstr>Scanner System Image Conversion</vt:lpwstr>
  </property>
</Properties>
</file>