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73363" y="9806030"/>
            <a:ext cx="288289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245" y="566928"/>
            <a:ext cx="685661" cy="62788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3676" y="9761220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F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7107" y="1368552"/>
            <a:ext cx="6439535" cy="0"/>
          </a:xfrm>
          <a:custGeom>
            <a:avLst/>
            <a:gdLst/>
            <a:ahLst/>
            <a:cxnLst/>
            <a:rect l="l" t="t" r="r" b="b"/>
            <a:pathLst>
              <a:path w="6439534" h="0">
                <a:moveTo>
                  <a:pt x="0" y="0"/>
                </a:moveTo>
                <a:lnTo>
                  <a:pt x="6439123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8268" y="9808464"/>
            <a:ext cx="444918" cy="70103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83812" y="380744"/>
            <a:ext cx="3053080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3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4210">
              <a:lnSpc>
                <a:spcPct val="12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019141" y="1583435"/>
            <a:ext cx="286004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379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2564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</a:t>
            </a:r>
            <a:r>
              <a:rPr dirty="0" sz="800" spc="3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800">
              <a:latin typeface="Arial MT"/>
              <a:cs typeface="Arial MT"/>
            </a:endParaRPr>
          </a:p>
          <a:p>
            <a:pPr marL="14604" marR="123825" indent="-2540">
              <a:lnSpc>
                <a:spcPts val="890"/>
              </a:lnSpc>
              <a:spcBef>
                <a:spcPts val="5"/>
              </a:spcBef>
            </a:pPr>
            <a:r>
              <a:rPr dirty="0" sz="800" spc="-20">
                <a:latin typeface="Arial MT"/>
                <a:cs typeface="Arial MT"/>
              </a:rPr>
              <a:t>Abre 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R$400.000,00,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se</a:t>
            </a:r>
            <a:r>
              <a:rPr dirty="0" sz="800" spc="-20">
                <a:latin typeface="Arial MT"/>
                <a:cs typeface="Arial MT"/>
              </a:rPr>
              <a:t> 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providéncias.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5418" y="2756913"/>
            <a:ext cx="6252210" cy="917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549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2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4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0">
                <a:solidFill>
                  <a:srgbClr val="080808"/>
                </a:solidFill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6660" y="4413745"/>
            <a:ext cx="260350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8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8580">
              <a:lnSpc>
                <a:spcPct val="100000"/>
              </a:lnSpc>
              <a:spcBef>
                <a:spcPts val="355"/>
              </a:spcBef>
            </a:pPr>
            <a:r>
              <a:rPr dirty="0" sz="950" spc="-1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13127" y="4803112"/>
          <a:ext cx="6363970" cy="1118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3044189"/>
                <a:gridCol w="1908810"/>
                <a:gridCol w="63500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JURIDICA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335">
                <a:tc>
                  <a:txBody>
                    <a:bodyPr/>
                    <a:lstStyle/>
                    <a:p>
                      <a:pPr marL="37465">
                        <a:lnSpc>
                          <a:spcPts val="94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ts val="940"/>
                        </a:lnSpc>
                        <a:spcBef>
                          <a:spcPts val="6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94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96215">
                <a:tc gridSpan="3">
                  <a:txBody>
                    <a:bodyPr/>
                    <a:lstStyle/>
                    <a:p>
                      <a:pPr marL="3434079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67640">
                <a:tc gridSpan="3">
                  <a:txBody>
                    <a:bodyPr/>
                    <a:lstStyle/>
                    <a:p>
                      <a:pPr marL="343407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6037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62603" y="5978906"/>
            <a:ext cx="5774055" cy="266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-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</a:t>
            </a:r>
            <a:endParaRPr sz="750">
              <a:latin typeface="Arial MT"/>
              <a:cs typeface="Arial MT"/>
            </a:endParaRPr>
          </a:p>
          <a:p>
            <a:pPr marL="459105">
              <a:lnSpc>
                <a:spcPct val="100000"/>
              </a:lnSpc>
              <a:spcBef>
                <a:spcPts val="35"/>
              </a:spcBef>
            </a:pPr>
            <a:r>
              <a:rPr dirty="0" sz="800" spc="-30">
                <a:latin typeface="Arial MT"/>
                <a:cs typeface="Arial MT"/>
              </a:rPr>
              <a:t>43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806257" y="6313932"/>
            <a:ext cx="158940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Anulação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22387" y="6654419"/>
            <a:ext cx="2593340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heavy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750" spc="32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414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320">
                <a:latin typeface="Arial MT"/>
                <a:cs typeface="Arial MT"/>
              </a:rPr>
              <a:t> </a:t>
            </a:r>
            <a:r>
              <a:rPr dirty="0" sz="900" spc="-120">
                <a:latin typeface="Arial MT"/>
                <a:cs typeface="Arial MT"/>
              </a:rPr>
              <a:t>MUNIDO</a:t>
            </a:r>
            <a:r>
              <a:rPr dirty="0" sz="900" spc="-7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IPAL</a:t>
            </a:r>
            <a:r>
              <a:rPr dirty="0" sz="900" spc="16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22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1268" y="6963157"/>
            <a:ext cx="582930" cy="54356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3.1.9.0.91.00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11960" y="6963157"/>
            <a:ext cx="2804160" cy="543560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Secretaria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0000"/>
              </a:lnSpc>
              <a:spcBef>
                <a:spcPts val="165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Operacioilalizacão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5">
                <a:latin typeface="Arial MT"/>
                <a:cs typeface="Arial MT"/>
              </a:rPr>
              <a:t>SENTENCAS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JUDICIAIS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97189" y="6320028"/>
            <a:ext cx="63119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Cambria"/>
                <a:cs typeface="Cambria"/>
              </a:rPr>
              <a:t>R$400.000,00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Cambria"/>
                <a:cs typeface="Cambria"/>
              </a:rPr>
              <a:t>$400.000,00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16871" y="7377684"/>
            <a:ext cx="1652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76377" y="7377684"/>
            <a:ext cx="5086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400.000.00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018892" y="7564601"/>
          <a:ext cx="2961005" cy="450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5814"/>
                <a:gridCol w="808989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 marL="70104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292" y="566928"/>
            <a:ext cx="685661" cy="63398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81486" y="9788652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 h="0">
                <a:moveTo>
                  <a:pt x="0" y="0"/>
                </a:moveTo>
                <a:lnTo>
                  <a:pt x="6445217" y="0"/>
                </a:lnTo>
              </a:path>
            </a:pathLst>
          </a:custGeom>
          <a:ln w="9144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8742" y="2747772"/>
            <a:ext cx="1886585" cy="0"/>
          </a:xfrm>
          <a:custGeom>
            <a:avLst/>
            <a:gdLst/>
            <a:ahLst/>
            <a:cxnLst/>
            <a:rect l="l" t="t" r="r" b="b"/>
            <a:pathLst>
              <a:path w="1886585" h="0">
                <a:moveTo>
                  <a:pt x="0" y="0"/>
                </a:moveTo>
                <a:lnTo>
                  <a:pt x="1886330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57107" y="1383791"/>
            <a:ext cx="6439535" cy="0"/>
          </a:xfrm>
          <a:custGeom>
            <a:avLst/>
            <a:gdLst/>
            <a:ahLst/>
            <a:cxnLst/>
            <a:rect l="l" t="t" r="r" b="b"/>
            <a:pathLst>
              <a:path w="6439534" h="0">
                <a:moveTo>
                  <a:pt x="0" y="0"/>
                </a:moveTo>
                <a:lnTo>
                  <a:pt x="6439123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33031" y="9838944"/>
            <a:ext cx="447965" cy="70103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43675" y="435356"/>
            <a:ext cx="3056255" cy="562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65">
                <a:latin typeface="Trebuchet MS"/>
                <a:cs typeface="Trebuchet MS"/>
              </a:rPr>
              <a:t>PREFEITURA</a:t>
            </a:r>
            <a:r>
              <a:rPr dirty="0" sz="1200" spc="260">
                <a:latin typeface="Trebuchet MS"/>
                <a:cs typeface="Trebuchet MS"/>
              </a:rPr>
              <a:t> </a:t>
            </a:r>
            <a:r>
              <a:rPr dirty="0" sz="1200">
                <a:latin typeface="Trebuchet MS"/>
                <a:cs typeface="Trebuchet MS"/>
              </a:rPr>
              <a:t>MUNICIPAL</a:t>
            </a:r>
            <a:r>
              <a:rPr dirty="0" sz="1200" spc="235">
                <a:latin typeface="Trebuchet MS"/>
                <a:cs typeface="Trebuchet MS"/>
              </a:rPr>
              <a:t> </a:t>
            </a:r>
            <a:r>
              <a:rPr dirty="0" sz="1200" spc="50">
                <a:latin typeface="Trebuchet MS"/>
                <a:cs typeface="Trebuchet MS"/>
              </a:rPr>
              <a:t>DE</a:t>
            </a:r>
            <a:r>
              <a:rPr dirty="0" sz="1200" spc="180">
                <a:latin typeface="Trebuchet MS"/>
                <a:cs typeface="Trebuchet MS"/>
              </a:rPr>
              <a:t> </a:t>
            </a:r>
            <a:r>
              <a:rPr dirty="0" sz="1200" spc="75">
                <a:latin typeface="Trebuchet MS"/>
                <a:cs typeface="Trebuchet MS"/>
              </a:rPr>
              <a:t>SEROPEDICA</a:t>
            </a:r>
            <a:endParaRPr sz="1200">
              <a:latin typeface="Trebuchet MS"/>
              <a:cs typeface="Trebuchet MS"/>
            </a:endParaRPr>
          </a:p>
          <a:p>
            <a:pPr marL="13970">
              <a:lnSpc>
                <a:spcPct val="100000"/>
              </a:lnSpc>
              <a:spcBef>
                <a:spcPts val="71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Lourenşo,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20"/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825480" y="1446276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08539" y="1446276"/>
            <a:ext cx="33191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25">
                <a:latin typeface="Arial MT"/>
                <a:cs typeface="Arial MT"/>
              </a:rPr>
              <a:t> contrário.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Puglique-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63819" y="2168397"/>
            <a:ext cx="18199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Gabinete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1</a:t>
            </a:r>
            <a:r>
              <a:rPr dirty="0" sz="850" spc="3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março,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DECRETOS.pdf</dc:title>
  <dcterms:created xsi:type="dcterms:W3CDTF">2025-09-03T19:49:09Z</dcterms:created>
  <dcterms:modified xsi:type="dcterms:W3CDTF">2025-09-03T19:49:09Z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2024-03-04T00:00:00Z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