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0187" y="8614223"/>
            <a:ext cx="6663593" cy="140167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55823" y="1205137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69686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9826" y="728262"/>
            <a:ext cx="575602" cy="29557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24213" y="179268"/>
            <a:ext cx="3164205" cy="582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PREFEITURA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98980">
              <a:lnSpc>
                <a:spcPct val="127499"/>
              </a:lnSpc>
              <a:spcBef>
                <a:spcPts val="49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59233" y="294043"/>
            <a:ext cx="153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a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•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37358" y="613991"/>
            <a:ext cx="2717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>
                <a:latin typeface="Arial MT"/>
                <a:cs typeface="Arial MT"/>
              </a:rPr>
              <a:t>¢</a:t>
            </a:r>
            <a:r>
              <a:rPr dirty="0" sz="800" spc="2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•g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43799" y="613991"/>
            <a:ext cx="539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424242"/>
                </a:solidFill>
                <a:latin typeface="Arial MT"/>
                <a:cs typeface="Arial MT"/>
              </a:rPr>
              <a:t>,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92891" y="1430621"/>
            <a:ext cx="18116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2567</a:t>
            </a:r>
            <a:r>
              <a:rPr dirty="0" sz="800">
                <a:latin typeface="Arial MT"/>
                <a:cs typeface="Arial MT"/>
              </a:rPr>
              <a:t> de 5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2713" y="1869406"/>
            <a:ext cx="2774950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4604" marR="5080" indent="-2540">
              <a:lnSpc>
                <a:spcPts val="890"/>
              </a:lnSpc>
              <a:spcBef>
                <a:spcPts val="185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R$15.000,00,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10">
                <a:latin typeface="Arial MT"/>
                <a:cs typeface="Arial MT"/>
              </a:rPr>
              <a:t> especifíca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60157" y="2634236"/>
            <a:ext cx="6471285" cy="963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81534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 </a:t>
            </a:r>
            <a:r>
              <a:rPr dirty="0" sz="800" spc="-10">
                <a:latin typeface="Arial MT"/>
                <a:cs typeface="Arial MT"/>
              </a:rPr>
              <a:t>que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10101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823/2023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21/12/2023,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21/12/202a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R E</a:t>
            </a:r>
            <a:r>
              <a:rPr dirty="0" u="sng" sz="800" spc="-1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5120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 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11428" y="4348143"/>
            <a:ext cx="2696210" cy="3860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8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75"/>
              </a:spcBef>
            </a:pPr>
            <a:r>
              <a:rPr dirty="0" sz="1000" spc="-10">
                <a:latin typeface="Arial MT"/>
                <a:cs typeface="Arial MT"/>
              </a:rPr>
              <a:t>PREFEITURA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15979" y="4759073"/>
          <a:ext cx="6581775" cy="10013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3159124"/>
                <a:gridCol w="1993264"/>
                <a:gridCol w="629919"/>
              </a:tblGrid>
              <a:tr h="147955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Controladoria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6944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944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944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6944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6944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944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6944" sz="1200">
                        <a:latin typeface="Arial MT"/>
                        <a:cs typeface="Arial MT"/>
                      </a:endParaRPr>
                    </a:p>
                  </a:txBody>
                  <a:tcPr marL="0" marR="0" marB="0" marT="368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240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ts val="869"/>
                        </a:lnSpc>
                        <a:spcBef>
                          <a:spcPts val="229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203200">
                <a:tc gridSpan="3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7625"/>
                </a:tc>
              </a:tr>
              <a:tr h="173355">
                <a:tc gridSpan="3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40335">
                <a:tc gridSpan="3">
                  <a:txBody>
                    <a:bodyPr/>
                    <a:lstStyle/>
                    <a:p>
                      <a:pPr algn="r" marR="50736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70147" y="5815434"/>
            <a:ext cx="597789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059" marR="5080" indent="-467995">
              <a:lnSpc>
                <a:spcPct val="10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serão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 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>
                <a:latin typeface="Arial MT"/>
                <a:cs typeface="Arial MT"/>
              </a:rPr>
              <a:t> 1º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Inci?o</a:t>
            </a:r>
            <a:r>
              <a:rPr dirty="0" sz="800" spc="-25">
                <a:latin typeface="Arial MT"/>
                <a:cs typeface="Arial MT"/>
              </a:rPr>
              <a:t> III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49821" y="6165852"/>
            <a:ext cx="164909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0995" marR="5080" indent="-328930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14474" y="6514648"/>
            <a:ext cx="2696210" cy="3860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u="sng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9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Anuladas</a:t>
            </a:r>
            <a:endParaRPr sz="80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75"/>
              </a:spcBef>
            </a:pPr>
            <a:r>
              <a:rPr dirty="0" sz="1000" spc="-10">
                <a:latin typeface="Arial MT"/>
                <a:cs typeface="Arial MT"/>
              </a:rPr>
              <a:t>PREFEITURA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8074" y="6842316"/>
            <a:ext cx="608330" cy="5619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80"/>
              </a:spcBef>
            </a:pPr>
            <a:r>
              <a:rPr dirty="0" sz="800" spc="-10">
                <a:latin typeface="Arial MT"/>
                <a:cs typeface="Arial MT"/>
              </a:rPr>
              <a:t>01.12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2.829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latin typeface="Arial MT"/>
                <a:cs typeface="Arial MT"/>
              </a:rPr>
              <a:t>3.1.9.0.14.00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37266" y="6842316"/>
            <a:ext cx="2905760" cy="5619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latin typeface="Arial MT"/>
                <a:cs typeface="Arial MT"/>
              </a:rPr>
              <a:t>Controladoria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Geral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Município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40000"/>
              </a:lnSpc>
              <a:spcBef>
                <a:spcPts val="95"/>
              </a:spcBef>
            </a:pPr>
            <a:r>
              <a:rPr dirty="0" sz="800" spc="-10">
                <a:latin typeface="Arial MT"/>
                <a:cs typeface="Arial MT"/>
              </a:rPr>
              <a:t>Manutencáo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DIÁRIAS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17989" y="6178042"/>
            <a:ext cx="60007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P$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!</a:t>
            </a:r>
            <a:r>
              <a:rPr dirty="0" sz="800" spc="-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90">
                <a:latin typeface="Arial MT"/>
                <a:cs typeface="Arial MT"/>
              </a:rPr>
              <a:t>$4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5.000,00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456258" y="7275007"/>
            <a:ext cx="15005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3943317" y="7467968"/>
          <a:ext cx="3053080" cy="4718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67890"/>
                <a:gridCol w="808989"/>
              </a:tblGrid>
              <a:tr h="15367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43510">
                <a:tc>
                  <a:txBody>
                    <a:bodyPr/>
                    <a:lstStyle/>
                    <a:p>
                      <a:pPr marL="724535">
                        <a:lnSpc>
                          <a:spcPts val="915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651372" y="7984987"/>
            <a:ext cx="4699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58437" y="7984987"/>
            <a:ext cx="34378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432744" y="7284149"/>
            <a:ext cx="4679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15.000,00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2025-09-03T19:40:25Z</dcterms:created>
  <dcterms:modified xsi:type="dcterms:W3CDTF">2025-09-03T19:40:25Z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