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794452" y="8382000"/>
            <a:ext cx="2501903" cy="128016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554624" y="9703308"/>
            <a:ext cx="6451600" cy="0"/>
          </a:xfrm>
          <a:custGeom>
            <a:avLst/>
            <a:gdLst/>
            <a:ahLst/>
            <a:cxnLst/>
            <a:rect l="l" t="t" r="r" b="b"/>
            <a:pathLst>
              <a:path w="6451600" h="0">
                <a:moveTo>
                  <a:pt x="0" y="0"/>
                </a:moveTo>
                <a:lnTo>
                  <a:pt x="6451312" y="0"/>
                </a:lnTo>
              </a:path>
            </a:pathLst>
          </a:custGeom>
          <a:ln w="9144">
            <a:solidFill>
              <a:srgbClr val="1F1F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527197" y="1278636"/>
            <a:ext cx="6451600" cy="0"/>
          </a:xfrm>
          <a:custGeom>
            <a:avLst/>
            <a:gdLst/>
            <a:ahLst/>
            <a:cxnLst/>
            <a:rect l="l" t="t" r="r" b="b"/>
            <a:pathLst>
              <a:path w="6451600" h="0">
                <a:moveTo>
                  <a:pt x="0" y="0"/>
                </a:moveTo>
                <a:lnTo>
                  <a:pt x="6451312" y="0"/>
                </a:lnTo>
              </a:path>
            </a:pathLst>
          </a:custGeom>
          <a:ln w="9144">
            <a:solidFill>
              <a:srgbClr val="2323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5360351" y="1281684"/>
            <a:ext cx="134620" cy="0"/>
          </a:xfrm>
          <a:custGeom>
            <a:avLst/>
            <a:gdLst/>
            <a:ahLst/>
            <a:cxnLst/>
            <a:rect l="l" t="t" r="r" b="b"/>
            <a:pathLst>
              <a:path w="134620" h="0">
                <a:moveTo>
                  <a:pt x="0" y="0"/>
                </a:moveTo>
                <a:lnTo>
                  <a:pt x="134084" y="0"/>
                </a:lnTo>
              </a:path>
            </a:pathLst>
          </a:custGeom>
          <a:ln w="9144">
            <a:solidFill>
              <a:srgbClr val="2323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5598048" y="1281684"/>
            <a:ext cx="109855" cy="0"/>
          </a:xfrm>
          <a:custGeom>
            <a:avLst/>
            <a:gdLst/>
            <a:ahLst/>
            <a:cxnLst/>
            <a:rect l="l" t="t" r="r" b="b"/>
            <a:pathLst>
              <a:path w="109854" h="0">
                <a:moveTo>
                  <a:pt x="0" y="0"/>
                </a:moveTo>
                <a:lnTo>
                  <a:pt x="109705" y="0"/>
                </a:lnTo>
              </a:path>
            </a:pathLst>
          </a:custGeom>
          <a:ln w="9144">
            <a:solidFill>
              <a:srgbClr val="2323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117439" y="316738"/>
            <a:ext cx="3407410" cy="5473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925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6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100"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030303"/>
                </a:solidFill>
                <a:latin typeface="Arial MT"/>
                <a:cs typeface="Arial MT"/>
              </a:rPr>
              <a:t>DE</a:t>
            </a:r>
            <a:r>
              <a:rPr dirty="0" sz="1150" spc="10">
                <a:solidFill>
                  <a:srgbClr val="030303"/>
                </a:solidFill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346075">
              <a:lnSpc>
                <a:spcPct val="100000"/>
              </a:lnSpc>
              <a:spcBef>
                <a:spcPts val="625"/>
              </a:spcBef>
            </a:pPr>
            <a:r>
              <a:rPr dirty="0" sz="800">
                <a:latin typeface="Arial MT"/>
                <a:cs typeface="Arial MT"/>
              </a:rPr>
              <a:t>Rua Maria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  <a:tabLst>
                <a:tab pos="346075" algn="l"/>
              </a:tabLst>
            </a:pPr>
            <a:r>
              <a:rPr dirty="0" sz="750">
                <a:solidFill>
                  <a:srgbClr val="4F4F4F"/>
                </a:solidFill>
                <a:latin typeface="Arial MT"/>
                <a:cs typeface="Arial MT"/>
              </a:rPr>
              <a:t>é</a:t>
            </a:r>
            <a:r>
              <a:rPr dirty="0" sz="750" spc="17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4F4F4F"/>
                </a:solidFill>
                <a:latin typeface="Arial MT"/>
                <a:cs typeface="Arial MT"/>
              </a:rPr>
              <a:t>e</a:t>
            </a:r>
            <a:r>
              <a:rPr dirty="0" sz="750">
                <a:solidFill>
                  <a:srgbClr val="4F4F4F"/>
                </a:solidFill>
                <a:latin typeface="Arial MT"/>
                <a:cs typeface="Arial MT"/>
              </a:rPr>
              <a:t>	</a:t>
            </a:r>
            <a:r>
              <a:rPr dirty="0" sz="750">
                <a:latin typeface="Arial MT"/>
                <a:cs typeface="Arial MT"/>
              </a:rPr>
              <a:t>Fazenda</a:t>
            </a:r>
            <a:r>
              <a:rPr dirty="0" sz="750" spc="15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942806" y="1154683"/>
            <a:ext cx="499618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4629" sz="900">
                <a:latin typeface="Arial MT"/>
                <a:cs typeface="Arial MT"/>
              </a:rPr>
              <a:t>Republicado</a:t>
            </a:r>
            <a:r>
              <a:rPr dirty="0" baseline="4629" sz="900" spc="112">
                <a:latin typeface="Arial MT"/>
                <a:cs typeface="Arial MT"/>
              </a:rPr>
              <a:t> </a:t>
            </a:r>
            <a:r>
              <a:rPr dirty="0" baseline="4629" sz="900">
                <a:latin typeface="Arial MT"/>
                <a:cs typeface="Arial MT"/>
              </a:rPr>
              <a:t>por</a:t>
            </a:r>
            <a:r>
              <a:rPr dirty="0" baseline="4629" sz="900" spc="82">
                <a:latin typeface="Arial MT"/>
                <a:cs typeface="Arial MT"/>
              </a:rPr>
              <a:t> </a:t>
            </a:r>
            <a:r>
              <a:rPr dirty="0" baseline="4629" sz="900">
                <a:latin typeface="Arial MT"/>
                <a:cs typeface="Arial MT"/>
              </a:rPr>
              <a:t>haver</a:t>
            </a:r>
            <a:r>
              <a:rPr dirty="0" baseline="4629" sz="900" spc="89">
                <a:latin typeface="Arial MT"/>
                <a:cs typeface="Arial MT"/>
              </a:rPr>
              <a:t> </a:t>
            </a:r>
            <a:r>
              <a:rPr dirty="0" baseline="4629" sz="900">
                <a:latin typeface="Arial MT"/>
                <a:cs typeface="Arial MT"/>
              </a:rPr>
              <a:t>incorr</a:t>
            </a:r>
            <a:r>
              <a:rPr dirty="0" sz="600">
                <a:latin typeface="Arial MT"/>
                <a:cs typeface="Arial MT"/>
              </a:rPr>
              <a:t>•s•o</a:t>
            </a:r>
            <a:r>
              <a:rPr dirty="0" sz="600" spc="30">
                <a:latin typeface="Arial MT"/>
                <a:cs typeface="Arial MT"/>
              </a:rPr>
              <a:t> </a:t>
            </a:r>
            <a:r>
              <a:rPr dirty="0" baseline="4629" sz="900">
                <a:latin typeface="Arial MT"/>
                <a:cs typeface="Arial MT"/>
              </a:rPr>
              <a:t>-</a:t>
            </a:r>
            <a:r>
              <a:rPr dirty="0" baseline="4629" sz="900" spc="7">
                <a:latin typeface="Arial MT"/>
                <a:cs typeface="Arial MT"/>
              </a:rPr>
              <a:t> </a:t>
            </a:r>
            <a:r>
              <a:rPr dirty="0" baseline="4629" sz="900">
                <a:latin typeface="Arial MT"/>
                <a:cs typeface="Arial MT"/>
              </a:rPr>
              <a:t>Boletim</a:t>
            </a:r>
            <a:r>
              <a:rPr dirty="0" baseline="4629" sz="900" spc="52">
                <a:latin typeface="Arial MT"/>
                <a:cs typeface="Arial MT"/>
              </a:rPr>
              <a:t> </a:t>
            </a:r>
            <a:r>
              <a:rPr dirty="0" baseline="4629" sz="900">
                <a:latin typeface="Arial MT"/>
                <a:cs typeface="Arial MT"/>
              </a:rPr>
              <a:t>Oficial</a:t>
            </a:r>
            <a:r>
              <a:rPr dirty="0" baseline="4629" sz="900" spc="89">
                <a:latin typeface="Arial MT"/>
                <a:cs typeface="Arial MT"/>
              </a:rPr>
              <a:t> </a:t>
            </a:r>
            <a:r>
              <a:rPr dirty="0" baseline="4629" sz="900">
                <a:latin typeface="Arial MT"/>
                <a:cs typeface="Arial MT"/>
              </a:rPr>
              <a:t>do</a:t>
            </a:r>
            <a:r>
              <a:rPr dirty="0" baseline="4629" sz="900" spc="15">
                <a:latin typeface="Arial MT"/>
                <a:cs typeface="Arial MT"/>
              </a:rPr>
              <a:t> </a:t>
            </a:r>
            <a:r>
              <a:rPr dirty="0" baseline="4629" sz="900">
                <a:latin typeface="Arial MT"/>
                <a:cs typeface="Arial MT"/>
              </a:rPr>
              <a:t>Municipio</a:t>
            </a:r>
            <a:r>
              <a:rPr dirty="0" baseline="4629" sz="900" spc="97">
                <a:latin typeface="Arial MT"/>
                <a:cs typeface="Arial MT"/>
              </a:rPr>
              <a:t> </a:t>
            </a:r>
            <a:r>
              <a:rPr dirty="0" baseline="4629" sz="900">
                <a:latin typeface="Arial MT"/>
                <a:cs typeface="Arial MT"/>
              </a:rPr>
              <a:t>de</a:t>
            </a:r>
            <a:r>
              <a:rPr dirty="0" baseline="4629" sz="900" spc="37">
                <a:latin typeface="Arial MT"/>
                <a:cs typeface="Arial MT"/>
              </a:rPr>
              <a:t> </a:t>
            </a:r>
            <a:r>
              <a:rPr dirty="0" baseline="4629" sz="900" spc="-30">
                <a:latin typeface="Arial MT"/>
                <a:cs typeface="Arial MT"/>
              </a:rPr>
              <a:t>Seropê</a:t>
            </a:r>
            <a:r>
              <a:rPr dirty="0" baseline="4629" sz="900" spc="-157">
                <a:latin typeface="Arial MT"/>
                <a:cs typeface="Arial MT"/>
              </a:rPr>
              <a:t> </a:t>
            </a:r>
            <a:r>
              <a:rPr dirty="0" baseline="4629" sz="900">
                <a:latin typeface="Arial MT"/>
                <a:cs typeface="Arial MT"/>
              </a:rPr>
              <a:t>dica</a:t>
            </a:r>
            <a:r>
              <a:rPr dirty="0" baseline="4629" sz="900" spc="104">
                <a:latin typeface="Arial MT"/>
                <a:cs typeface="Arial MT"/>
              </a:rPr>
              <a:t> </a:t>
            </a:r>
            <a:r>
              <a:rPr dirty="0" baseline="4629" sz="900">
                <a:latin typeface="Arial MT"/>
                <a:cs typeface="Arial MT"/>
              </a:rPr>
              <a:t>- Ediçào</a:t>
            </a:r>
            <a:r>
              <a:rPr dirty="0" baseline="4629" sz="900" spc="75">
                <a:latin typeface="Arial MT"/>
                <a:cs typeface="Arial MT"/>
              </a:rPr>
              <a:t> </a:t>
            </a:r>
            <a:r>
              <a:rPr dirty="0" baseline="4629" sz="900">
                <a:latin typeface="Arial MT"/>
                <a:cs typeface="Arial MT"/>
              </a:rPr>
              <a:t>Extra</a:t>
            </a:r>
            <a:r>
              <a:rPr dirty="0" baseline="4629" sz="900" spc="37">
                <a:latin typeface="Arial MT"/>
                <a:cs typeface="Arial MT"/>
              </a:rPr>
              <a:t> </a:t>
            </a:r>
            <a:r>
              <a:rPr dirty="0" baseline="4629" sz="900">
                <a:latin typeface="Arial MT"/>
                <a:cs typeface="Arial MT"/>
              </a:rPr>
              <a:t>n°</a:t>
            </a:r>
            <a:r>
              <a:rPr dirty="0" baseline="4629" sz="900" spc="-67">
                <a:latin typeface="Arial MT"/>
                <a:cs typeface="Arial MT"/>
              </a:rPr>
              <a:t> </a:t>
            </a:r>
            <a:r>
              <a:rPr dirty="0" baseline="4629" sz="900" spc="-15">
                <a:latin typeface="Arial MT"/>
                <a:cs typeface="Arial MT"/>
              </a:rPr>
              <a:t>1.623</a:t>
            </a:r>
            <a:r>
              <a:rPr dirty="0" baseline="4629" sz="900" spc="120">
                <a:latin typeface="Arial MT"/>
                <a:cs typeface="Arial MT"/>
              </a:rPr>
              <a:t> </a:t>
            </a:r>
            <a:r>
              <a:rPr dirty="0" baseline="4629" sz="900" spc="-44">
                <a:latin typeface="Arial MT"/>
                <a:cs typeface="Arial MT"/>
              </a:rPr>
              <a:t>-</a:t>
            </a:r>
            <a:r>
              <a:rPr dirty="0" baseline="4629" sz="900">
                <a:latin typeface="Arial MT"/>
                <a:cs typeface="Arial MT"/>
              </a:rPr>
              <a:t>23</a:t>
            </a:r>
            <a:r>
              <a:rPr dirty="0" baseline="4629" sz="900" spc="82">
                <a:latin typeface="Arial MT"/>
                <a:cs typeface="Arial MT"/>
              </a:rPr>
              <a:t> </a:t>
            </a:r>
            <a:r>
              <a:rPr dirty="0" baseline="4629" sz="900">
                <a:latin typeface="Arial MT"/>
                <a:cs typeface="Arial MT"/>
              </a:rPr>
              <a:t>de</a:t>
            </a:r>
            <a:r>
              <a:rPr dirty="0" baseline="4629" sz="900" spc="75">
                <a:latin typeface="Arial MT"/>
                <a:cs typeface="Arial MT"/>
              </a:rPr>
              <a:t> </a:t>
            </a:r>
            <a:r>
              <a:rPr dirty="0" baseline="4629" sz="900">
                <a:latin typeface="Arial MT"/>
                <a:cs typeface="Arial MT"/>
              </a:rPr>
              <a:t>fevereiro</a:t>
            </a:r>
            <a:r>
              <a:rPr dirty="0" baseline="4629" sz="900" spc="337">
                <a:latin typeface="Arial MT"/>
                <a:cs typeface="Arial MT"/>
              </a:rPr>
              <a:t> </a:t>
            </a:r>
            <a:r>
              <a:rPr dirty="0" baseline="4629" sz="900">
                <a:latin typeface="Arial MT"/>
                <a:cs typeface="Arial MT"/>
              </a:rPr>
              <a:t>de</a:t>
            </a:r>
            <a:r>
              <a:rPr dirty="0" baseline="4629" sz="900" spc="44">
                <a:latin typeface="Arial MT"/>
                <a:cs typeface="Arial MT"/>
              </a:rPr>
              <a:t> </a:t>
            </a:r>
            <a:r>
              <a:rPr dirty="0" baseline="4629" sz="900" spc="-44">
                <a:latin typeface="Arial MT"/>
                <a:cs typeface="Arial MT"/>
              </a:rPr>
              <a:t>2024 </a:t>
            </a:r>
            <a:r>
              <a:rPr dirty="0" baseline="4629" sz="900" spc="-30">
                <a:latin typeface="Arial MT"/>
                <a:cs typeface="Arial MT"/>
              </a:rPr>
              <a:t>(Sexta-</a:t>
            </a:r>
            <a:r>
              <a:rPr dirty="0" baseline="4629" sz="900" spc="-15">
                <a:latin typeface="Arial MT"/>
                <a:cs typeface="Arial MT"/>
              </a:rPr>
              <a:t>Feira)</a:t>
            </a:r>
            <a:endParaRPr baseline="4629" sz="9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32028" y="1513332"/>
            <a:ext cx="19164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Decreto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2560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22</a:t>
            </a:r>
            <a:r>
              <a:rPr dirty="0" sz="800" spc="3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fevereiro,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088138" y="1940052"/>
            <a:ext cx="2741295" cy="2603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 indent="3810">
              <a:lnSpc>
                <a:spcPts val="890"/>
              </a:lnSpc>
              <a:spcBef>
                <a:spcPts val="185"/>
              </a:spcBef>
            </a:pPr>
            <a:r>
              <a:rPr dirty="0" sz="800" spc="-20">
                <a:latin typeface="Arial MT"/>
                <a:cs typeface="Arial MT"/>
              </a:rPr>
              <a:t>Abre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valor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total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RS311.941,85,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que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70">
                <a:solidFill>
                  <a:srgbClr val="111111"/>
                </a:solidFill>
                <a:latin typeface="Arial MT"/>
                <a:cs typeface="Arial MT"/>
              </a:rPr>
              <a:t>e</a:t>
            </a:r>
            <a:r>
              <a:rPr dirty="0" sz="800" spc="-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10761" y="2689860"/>
            <a:ext cx="6264275" cy="9124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794385">
              <a:lnSpc>
                <a:spcPct val="137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PREFEITO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uso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atribuições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acordo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o</a:t>
            </a:r>
            <a:r>
              <a:rPr dirty="0" sz="800" spc="-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que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lhe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confere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o</a:t>
            </a:r>
            <a:r>
              <a:rPr dirty="0" sz="800" spc="-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art.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823/2023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datada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21/12/2023,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75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750" spc="2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2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750" spc="3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0F0F0F"/>
                </a:solidFill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750" spc="30">
                <a:solidFill>
                  <a:srgbClr val="0F0F0F"/>
                </a:solidFill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1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750" spc="5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25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A: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750">
              <a:latin typeface="Arial MT"/>
              <a:cs typeface="Arial MT"/>
            </a:endParaRPr>
          </a:p>
          <a:p>
            <a:pPr marL="315595">
              <a:lnSpc>
                <a:spcPct val="100000"/>
              </a:lnSpc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1º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Fica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aberto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suplementar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5">
                <a:latin typeface="Arial MT"/>
                <a:cs typeface="Arial MT"/>
              </a:rPr>
              <a:t>seguintes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65050" y="4348948"/>
            <a:ext cx="2606040" cy="372745"/>
          </a:xfrm>
          <a:prstGeom prst="rect">
            <a:avLst/>
          </a:prstGeom>
        </p:spPr>
        <p:txBody>
          <a:bodyPr wrap="square" lIns="0" tIns="514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u="sng" sz="750" spc="1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25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750" spc="50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9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2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7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2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667980" y="4739104"/>
          <a:ext cx="6371590" cy="9455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2945"/>
                <a:gridCol w="2411730"/>
                <a:gridCol w="2551429"/>
                <a:gridCol w="629285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2.066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Escolares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Merenda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Escolar</a:t>
                      </a:r>
                      <a:r>
                        <a:rPr dirty="0" sz="800" spc="-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ANTERIORES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80708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800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311.941,85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282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8636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311.941,85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5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2893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algn="ctr" marL="8445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311.941,85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</a:tr>
              <a:tr h="1308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17550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 spc="1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75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ctr" marL="85725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311.941,85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992065" y="5734812"/>
            <a:ext cx="5835015" cy="306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7045" marR="30480" indent="-449580">
              <a:lnSpc>
                <a:spcPct val="114999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despesas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20">
                <a:latin typeface="Arial MT"/>
                <a:cs typeface="Arial MT"/>
              </a:rPr>
              <a:t> presente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seráo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que trata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50505"/>
                </a:solidFill>
                <a:latin typeface="Arial MT"/>
                <a:cs typeface="Arial MT"/>
              </a:rPr>
              <a:t>o</a:t>
            </a:r>
            <a:r>
              <a:rPr dirty="0" sz="800" spc="-4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baseline="3472" sz="1200" spc="-30">
                <a:latin typeface="Arial MT"/>
                <a:cs typeface="Arial MT"/>
              </a:rPr>
              <a:t>43</a:t>
            </a:r>
            <a:r>
              <a:rPr dirty="0" baseline="3472" sz="1200" spc="-60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par</a:t>
            </a:r>
            <a:r>
              <a:rPr dirty="0" baseline="3472" sz="1200" spc="172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9</a:t>
            </a:r>
            <a:r>
              <a:rPr dirty="0" baseline="6944" sz="1200" spc="-67">
                <a:latin typeface="Arial MT"/>
                <a:cs typeface="Arial MT"/>
              </a:rPr>
              <a:t>FãfO</a:t>
            </a:r>
            <a:r>
              <a:rPr dirty="0" baseline="3472" sz="1200" spc="-67">
                <a:latin typeface="Arial MT"/>
                <a:cs typeface="Arial MT"/>
              </a:rPr>
              <a:t>1º</a:t>
            </a:r>
            <a:r>
              <a:rPr dirty="0" baseline="3472" sz="1200" spc="-22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da</a:t>
            </a:r>
            <a:r>
              <a:rPr dirty="0" baseline="3472" sz="1200" spc="-15">
                <a:latin typeface="Arial MT"/>
                <a:cs typeface="Arial MT"/>
              </a:rPr>
              <a:t> Lei</a:t>
            </a:r>
            <a:r>
              <a:rPr dirty="0" baseline="3472" sz="1200" spc="-37">
                <a:latin typeface="Arial MT"/>
                <a:cs typeface="Arial MT"/>
              </a:rPr>
              <a:t> Federal</a:t>
            </a:r>
            <a:r>
              <a:rPr dirty="0" baseline="3472" sz="1200" spc="22">
                <a:latin typeface="Arial MT"/>
                <a:cs typeface="Arial MT"/>
              </a:rPr>
              <a:t> </a:t>
            </a:r>
            <a:r>
              <a:rPr dirty="0" baseline="3472" sz="1200" spc="-30">
                <a:latin typeface="Arial MT"/>
                <a:cs typeface="Arial MT"/>
              </a:rPr>
              <a:t>N°</a:t>
            </a:r>
            <a:r>
              <a:rPr dirty="0" baseline="3472" sz="1200" spc="-52"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4.320/64,</a:t>
            </a:r>
            <a:r>
              <a:rPr dirty="0" baseline="3472" sz="1200" spc="-30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Inciso</a:t>
            </a:r>
            <a:r>
              <a:rPr dirty="0" baseline="3472" sz="1200" spc="-22">
                <a:latin typeface="Arial MT"/>
                <a:cs typeface="Arial MT"/>
              </a:rPr>
              <a:t> </a:t>
            </a:r>
            <a:r>
              <a:rPr dirty="0" baseline="3472" sz="1200" spc="-30">
                <a:latin typeface="Arial MT"/>
                <a:cs typeface="Arial MT"/>
              </a:rPr>
              <a:t>III.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864158" y="6094476"/>
            <a:ext cx="1595755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105" marR="5080" indent="-320040">
              <a:lnSpc>
                <a:spcPct val="145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Il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74192" y="6456239"/>
            <a:ext cx="2606040" cy="356870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u="sng" sz="750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370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1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14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6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4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677122" y="6839177"/>
          <a:ext cx="6374765" cy="9455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1675"/>
                <a:gridCol w="2296795"/>
                <a:gridCol w="2667000"/>
                <a:gridCol w="632460"/>
              </a:tblGrid>
              <a:tr h="14478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2.066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Escolares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Merenda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Escolara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920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311.941.85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445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3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311.941,85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4450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311.941,85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282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16965">
                        <a:lnSpc>
                          <a:spcPts val="810"/>
                        </a:lnSpc>
                        <a:spcBef>
                          <a:spcPts val="10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750" spc="2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1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311.941,85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3959200" y="6100572"/>
            <a:ext cx="636270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 marR="5080" indent="-3810">
              <a:lnSpc>
                <a:spcPct val="142500"/>
              </a:lnSpc>
              <a:spcBef>
                <a:spcPts val="100"/>
              </a:spcBef>
            </a:pPr>
            <a:r>
              <a:rPr dirty="0" sz="800" spc="-40">
                <a:latin typeface="Arial MT"/>
                <a:cs typeface="Arial MT"/>
              </a:rPr>
              <a:t>RS311.941,85</a:t>
            </a:r>
            <a:r>
              <a:rPr dirty="0" sz="800" spc="-10">
                <a:latin typeface="Arial MT"/>
                <a:cs typeface="Arial MT"/>
              </a:rPr>
              <a:t> S311.941,85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07759" y="7844028"/>
            <a:ext cx="45465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3º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493865" y="7844028"/>
            <a:ext cx="33337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Revogadas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disposições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contrário.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054898" y="9707372"/>
            <a:ext cx="29273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mbria"/>
                <a:cs typeface="Cambria"/>
              </a:rPr>
              <a:t>Serva</a:t>
            </a:r>
            <a:r>
              <a:rPr dirty="0" sz="600" spc="-45">
                <a:latin typeface="Cambria"/>
                <a:cs typeface="Cambria"/>
              </a:rPr>
              <a:t> </a:t>
            </a:r>
            <a:r>
              <a:rPr dirty="0" sz="600" spc="-25">
                <a:latin typeface="Cambria"/>
                <a:cs typeface="Cambria"/>
              </a:rPr>
              <a:t>uz</a:t>
            </a:r>
            <a:endParaRPr sz="600">
              <a:latin typeface="Cambria"/>
              <a:cs typeface="Cambri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506324" y="9710420"/>
            <a:ext cx="47815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Arial MT"/>
                <a:cs typeface="Arial MT"/>
              </a:rPr>
              <a:t>*ágina</a:t>
            </a:r>
            <a:r>
              <a:rPr dirty="0" sz="600" spc="-15">
                <a:latin typeface="Arial MT"/>
                <a:cs typeface="Arial MT"/>
              </a:rPr>
              <a:t> </a:t>
            </a:r>
            <a:r>
              <a:rPr dirty="0" sz="600">
                <a:solidFill>
                  <a:srgbClr val="676767"/>
                </a:solidFill>
                <a:latin typeface="Arial MT"/>
                <a:cs typeface="Arial MT"/>
              </a:rPr>
              <a:t>1</a:t>
            </a:r>
            <a:r>
              <a:rPr dirty="0" sz="600" spc="-15">
                <a:solidFill>
                  <a:srgbClr val="676767"/>
                </a:solidFill>
                <a:latin typeface="Arial MT"/>
                <a:cs typeface="Arial MT"/>
              </a:rPr>
              <a:t> </a:t>
            </a:r>
            <a:r>
              <a:rPr dirty="0" sz="600" spc="-20">
                <a:solidFill>
                  <a:srgbClr val="131313"/>
                </a:solidFill>
                <a:latin typeface="Arial MT"/>
                <a:cs typeface="Arial MT"/>
              </a:rPr>
              <a:t>de</a:t>
            </a:r>
            <a:r>
              <a:rPr dirty="0" sz="600" spc="-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600" spc="-50">
                <a:latin typeface="Arial MT"/>
                <a:cs typeface="Arial MT"/>
              </a:rPr>
              <a:t>1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WAGNER FRANÇA</dc:creator>
  <dc:title>decretois.pdf</dc:title>
  <dcterms:created xsi:type="dcterms:W3CDTF">2025-09-03T19:58:28Z</dcterms:created>
  <dcterms:modified xsi:type="dcterms:W3CDTF">2025-09-03T19:58:28Z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2024-03-07T00:00:00Z</vt:filetime>
  </property>
  <property fmtid="{D5CDD505-2E9C-101B-9397-08002B2CF9AE}" pid="3" name="LastSaved">
    <vt:filetime>2025-09-03T00:00:00Z</vt:filetime>
  </property>
  <property fmtid="{D5CDD505-2E9C-101B-9397-08002B2CF9AE}" pid="4" name="Producer">
    <vt:lpwstr>Microsoft: Print To PDF</vt:lpwstr>
  </property>
</Properties>
</file>