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3292" y="8229600"/>
            <a:ext cx="6451315" cy="163372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9477" y="493776"/>
            <a:ext cx="667377" cy="64312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33292" y="1318260"/>
            <a:ext cx="6448425" cy="0"/>
          </a:xfrm>
          <a:custGeom>
            <a:avLst/>
            <a:gdLst/>
            <a:ahLst/>
            <a:cxnLst/>
            <a:rect l="l" t="t" r="r" b="b"/>
            <a:pathLst>
              <a:path w="6448425" h="0">
                <a:moveTo>
                  <a:pt x="0" y="0"/>
                </a:moveTo>
                <a:lnTo>
                  <a:pt x="6448265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56949" y="338074"/>
            <a:ext cx="306514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992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194029" y="1562354"/>
            <a:ext cx="17545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 2568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50505"/>
                </a:solidFill>
                <a:latin typeface="Arial MT"/>
                <a:cs typeface="Arial MT"/>
              </a:rPr>
              <a:t>6</a:t>
            </a:r>
            <a:r>
              <a:rPr dirty="0" sz="750" spc="49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2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março,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92268" y="1976882"/>
            <a:ext cx="2741930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'valor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RS250.000,00,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04176" y="2726436"/>
            <a:ext cx="6267450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4385">
              <a:lnSpc>
                <a:spcPct val="135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Fica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1513" y="4368024"/>
            <a:ext cx="260350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8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61885" y="4763488"/>
          <a:ext cx="6372860" cy="954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454275"/>
                <a:gridCol w="2329180"/>
                <a:gridCol w="81089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65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50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008323" y="5783580"/>
            <a:ext cx="578739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20">
                <a:latin typeface="Arial MT"/>
                <a:cs typeface="Arial MT"/>
              </a:rPr>
              <a:t> da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55015" y="6134101"/>
            <a:ext cx="159893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4560" y="6473230"/>
            <a:ext cx="26098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7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53105" y="6134101"/>
            <a:ext cx="63627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RS250.000,00</a:t>
            </a:r>
            <a:r>
              <a:rPr dirty="0" sz="800" spc="-10">
                <a:latin typeface="Arial MT"/>
                <a:cs typeface="Arial MT"/>
              </a:rPr>
              <a:t> S250.000,00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87030" y="6783323"/>
            <a:ext cx="591820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60790" y="6783323"/>
            <a:ext cx="2667000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85470" indent="254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Públicos </a:t>
            </a: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ODeracionalizacáO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84"/>
              </a:spcBef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77820" y="7194804"/>
            <a:ext cx="766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30">
                <a:latin typeface="Arial MT"/>
                <a:cs typeface="Arial MT"/>
              </a:rPr>
              <a:t>Ro</a:t>
            </a:r>
            <a:r>
              <a:rPr dirty="0" sz="800" spc="-20">
                <a:latin typeface="Arial MT"/>
                <a:cs typeface="Arial MT"/>
              </a:rPr>
              <a:t>v</a:t>
            </a:r>
            <a:r>
              <a:rPr dirty="0" baseline="3472" sz="1200" spc="-30">
                <a:latin typeface="Arial MT"/>
                <a:cs typeface="Arial MT"/>
              </a:rPr>
              <a:t>alties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Uniáo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079840" y="7369528"/>
          <a:ext cx="2960370" cy="450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6450"/>
                <a:gridCol w="807719"/>
              </a:tblGrid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91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 marL="7067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95570" y="7880604"/>
            <a:ext cx="4578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84724" y="7880604"/>
            <a:ext cx="3330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 </a:t>
            </a:r>
            <a:r>
              <a:rPr dirty="0" sz="800" spc="-20">
                <a:latin typeface="Arial MT"/>
                <a:cs typeface="Arial MT"/>
              </a:rPr>
              <a:t>contrário.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41701" y="7182612"/>
            <a:ext cx="503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250.000.00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decretois.pdf</dc:title>
  <dcterms:created xsi:type="dcterms:W3CDTF">2025-09-03T19:39:40Z</dcterms:created>
  <dcterms:modified xsi:type="dcterms:W3CDTF">2025-09-03T19:39:40Z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2024-03-07T00:00:00Z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