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93000" cy="10617200"/>
  <p:notesSz cx="74930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975" y="3291332"/>
            <a:ext cx="6369050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3950" y="5945632"/>
            <a:ext cx="524510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650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8895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9" Type="http://schemas.openxmlformats.org/officeDocument/2006/relationships/image" Target="../media/image3.jpg"/><Relationship Id="rId10" Type="http://schemas.openxmlformats.org/officeDocument/2006/relationships/image" Target="../media/image4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823" y="8306462"/>
            <a:ext cx="6394704" cy="1502232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84631" y="1328546"/>
            <a:ext cx="6379845" cy="0"/>
          </a:xfrm>
          <a:custGeom>
            <a:avLst/>
            <a:gdLst/>
            <a:ahLst/>
            <a:cxnLst/>
            <a:rect l="l" t="t" r="r" b="b"/>
            <a:pathLst>
              <a:path w="6379845" h="0">
                <a:moveTo>
                  <a:pt x="0" y="0"/>
                </a:moveTo>
                <a:lnTo>
                  <a:pt x="6379464" y="0"/>
                </a:lnTo>
              </a:path>
            </a:pathLst>
          </a:custGeom>
          <a:ln w="121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303776" y="8562420"/>
            <a:ext cx="271272" cy="268146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69976" y="859289"/>
            <a:ext cx="585216" cy="295571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48640" y="545434"/>
            <a:ext cx="1962912" cy="43878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650" y="424688"/>
            <a:ext cx="674370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650" y="2441956"/>
            <a:ext cx="674370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7620" y="9873996"/>
            <a:ext cx="239776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65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9496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06648" y="368698"/>
            <a:ext cx="30365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19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19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7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018860" y="1534224"/>
            <a:ext cx="2832735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50925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Decreto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N°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2576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18</a:t>
            </a:r>
            <a:r>
              <a:rPr dirty="0" sz="800" spc="3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março,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800">
              <a:latin typeface="Arial MT"/>
              <a:cs typeface="Arial MT"/>
            </a:endParaRPr>
          </a:p>
          <a:p>
            <a:pPr marL="12700" marR="175260" indent="3810">
              <a:lnSpc>
                <a:spcPts val="890"/>
              </a:lnSpc>
            </a:pPr>
            <a:r>
              <a:rPr dirty="0" sz="800" spc="-35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valor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R$40.000,00,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especifíca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outras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70772" y="2689083"/>
            <a:ext cx="6210935" cy="927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85495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PREFEITO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MUNICIPAL,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 </a:t>
            </a:r>
            <a:r>
              <a:rPr dirty="0" sz="800" spc="-25">
                <a:latin typeface="Arial MT"/>
                <a:cs typeface="Arial MT"/>
              </a:rPr>
              <a:t>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legais,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constitucionais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acordo</a:t>
            </a:r>
            <a:r>
              <a:rPr dirty="0" sz="800" spc="-10">
                <a:latin typeface="Arial MT"/>
                <a:cs typeface="Arial MT"/>
              </a:rPr>
              <a:t> com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Ihe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art.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30">
                <a:latin typeface="Arial MT"/>
                <a:cs typeface="Arial MT"/>
              </a:rPr>
              <a:t> 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823/2023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datada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publicada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4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4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3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16230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1º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Fica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 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25542" y="4346412"/>
            <a:ext cx="2588260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29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5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4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625449" y="4725555"/>
          <a:ext cx="6319520" cy="9467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325"/>
                <a:gridCol w="3030854"/>
                <a:gridCol w="1817370"/>
                <a:gridCol w="69850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Segurança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Ordem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8430">
                <a:tc>
                  <a:txBody>
                    <a:bodyPr/>
                    <a:lstStyle/>
                    <a:p>
                      <a:pPr marL="34925">
                        <a:lnSpc>
                          <a:spcPts val="819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3.3.9.0.36.01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19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FÍSICA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Outros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nào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94310">
                <a:tc gridSpan="3">
                  <a:txBody>
                    <a:bodyPr/>
                    <a:lstStyle/>
                    <a:p>
                      <a:pPr marL="341376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</a:tr>
              <a:tr h="165735">
                <a:tc gridSpan="3">
                  <a:txBody>
                    <a:bodyPr/>
                    <a:lstStyle/>
                    <a:p>
                      <a:pPr marL="34137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da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5890">
                <a:tc gridSpan="3">
                  <a:txBody>
                    <a:bodyPr/>
                    <a:lstStyle/>
                    <a:p>
                      <a:pPr algn="r" marR="38735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 Suplementado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968905" y="5730115"/>
            <a:ext cx="5737225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59105" marR="5080" indent="-447040">
              <a:lnSpc>
                <a:spcPct val="102499"/>
              </a:lnSpc>
              <a:spcBef>
                <a:spcPts val="75"/>
              </a:spcBef>
            </a:pPr>
            <a:r>
              <a:rPr dirty="0" sz="800" spc="-25">
                <a:latin typeface="Arial MT"/>
                <a:cs typeface="Arial MT"/>
              </a:rPr>
              <a:t>Artigo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presente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cobertas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 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30">
                <a:latin typeface="Arial MT"/>
                <a:cs typeface="Arial MT"/>
              </a:rPr>
              <a:t>43 parágrafo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Federal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Inciso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809672" y="6068347"/>
            <a:ext cx="158115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740" marR="5080" indent="-320040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Arrecadação:</a:t>
            </a:r>
            <a:r>
              <a:rPr dirty="0" sz="800" spc="-10">
                <a:latin typeface="Arial MT"/>
                <a:cs typeface="Arial MT"/>
              </a:rPr>
              <a:t> III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Anulação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31638" y="6418458"/>
            <a:ext cx="2588260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750" spc="3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35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25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3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90396" y="6067077"/>
            <a:ext cx="576580" cy="37338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750" spc="-10">
                <a:latin typeface="Arial MT"/>
                <a:cs typeface="Arial MT"/>
              </a:rPr>
              <a:t>R$40.000,00</a:t>
            </a:r>
            <a:endParaRPr sz="75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latin typeface="Arial MT"/>
                <a:cs typeface="Arial MT"/>
              </a:rPr>
              <a:t>$40.000,00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50595" y="6729572"/>
            <a:ext cx="586105" cy="53149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01.18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2.836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4.4.9.0.52.00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17918" y="6729572"/>
            <a:ext cx="2785110" cy="53149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Secretária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Segurança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Ordem</a:t>
            </a:r>
            <a:r>
              <a:rPr dirty="0" sz="800" spc="-10">
                <a:latin typeface="Arial MT"/>
                <a:cs typeface="Arial MT"/>
              </a:rPr>
              <a:t> Pública</a:t>
            </a:r>
            <a:endParaRPr sz="800">
              <a:latin typeface="Arial MT"/>
              <a:cs typeface="Arial MT"/>
            </a:endParaRPr>
          </a:p>
          <a:p>
            <a:pPr marL="12700" marR="5080">
              <a:lnSpc>
                <a:spcPct val="135000"/>
              </a:lnSpc>
              <a:spcBef>
                <a:spcPts val="50"/>
              </a:spcBef>
            </a:pPr>
            <a:r>
              <a:rPr dirty="0" sz="800" spc="-50">
                <a:latin typeface="Arial MT"/>
                <a:cs typeface="Arial MT"/>
              </a:rPr>
              <a:t>ManutenCáo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Operacionalização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Unidades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 spc="-40">
                <a:latin typeface="Arial MT"/>
                <a:cs typeface="Arial MT"/>
              </a:rPr>
              <a:t>EQUIPAMENTOS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MATERIAL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PERMANENTE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505620" y="7116556"/>
            <a:ext cx="14370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Outros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não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Vinculados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4013612" y="7303423"/>
          <a:ext cx="2932430" cy="444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5339"/>
                <a:gridCol w="770889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3985">
                <a:tc>
                  <a:txBody>
                    <a:bodyPr/>
                    <a:lstStyle/>
                    <a:p>
                      <a:pPr marL="69786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856119" y="7805461"/>
            <a:ext cx="4552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439804" y="7805461"/>
            <a:ext cx="33000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758959" y="8530676"/>
            <a:ext cx="180848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Prefei@,</a:t>
            </a:r>
            <a:r>
              <a:rPr dirty="0" sz="750" spc="165">
                <a:latin typeface="Arial MT"/>
                <a:cs typeface="Arial MT"/>
              </a:rPr>
              <a:t>  </a:t>
            </a:r>
            <a:r>
              <a:rPr dirty="0" sz="750">
                <a:solidFill>
                  <a:srgbClr val="0E1A3F"/>
                </a:solidFill>
                <a:latin typeface="Arial MT"/>
                <a:cs typeface="Arial MT"/>
              </a:rPr>
              <a:t>I*</a:t>
            </a:r>
            <a:r>
              <a:rPr dirty="0" sz="750" spc="250">
                <a:solidFill>
                  <a:srgbClr val="0E1A3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março,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</a:t>
            </a:r>
            <a:r>
              <a:rPr dirty="0" sz="750" spc="45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'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405097" y="7116556"/>
            <a:ext cx="4502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40.000,00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2025-09-03T19:24:23Z</dcterms:created>
  <dcterms:modified xsi:type="dcterms:W3CDTF">2025-09-03T19:24:23Z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2024-03-18T00:00:00Z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2025-09-03T00:00:00Z</vt:filetime>
  </property>
  <property fmtid="{D5CDD505-2E9C-101B-9397-08002B2CF9AE}" pid="5" name="Producer">
    <vt:lpwstr>Scanner System Image Conversion</vt:lpwstr>
  </property>
</Properties>
</file>