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93000" cy="10617200"/>
  <p:notesSz cx="74930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975" y="3291332"/>
            <a:ext cx="6369050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3950" y="5945632"/>
            <a:ext cx="524510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650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8895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83463" y="1148766"/>
            <a:ext cx="6665976" cy="3351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53568" y="231581"/>
            <a:ext cx="725423" cy="749592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307847" y="9865067"/>
            <a:ext cx="6669405" cy="0"/>
          </a:xfrm>
          <a:custGeom>
            <a:avLst/>
            <a:gdLst/>
            <a:ahLst/>
            <a:cxnLst/>
            <a:rect l="l" t="t" r="r" b="b"/>
            <a:pathLst>
              <a:path w="6669405" h="0">
                <a:moveTo>
                  <a:pt x="0" y="0"/>
                </a:moveTo>
                <a:lnTo>
                  <a:pt x="6669024" y="0"/>
                </a:lnTo>
              </a:path>
            </a:pathLst>
          </a:custGeom>
          <a:ln w="9141">
            <a:solidFill>
              <a:srgbClr val="1C1C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650" y="424688"/>
            <a:ext cx="674370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650" y="2441956"/>
            <a:ext cx="674370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7620" y="9873996"/>
            <a:ext cx="239776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65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9496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49981" y="136609"/>
            <a:ext cx="3166110" cy="575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PREFEITURA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2700" marR="1997710">
              <a:lnSpc>
                <a:spcPct val="127499"/>
              </a:lnSpc>
              <a:spcBef>
                <a:spcPts val="44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14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>
                <a:latin typeface="Arial MT"/>
                <a:cs typeface="Arial MT"/>
              </a:rPr>
              <a:t> Fazenda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060476" y="1394055"/>
            <a:ext cx="18713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2577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</a:t>
            </a:r>
            <a:r>
              <a:rPr dirty="0" sz="800" spc="3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março,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76189" y="1829795"/>
            <a:ext cx="2918460" cy="26352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 indent="635">
              <a:lnSpc>
                <a:spcPts val="910"/>
              </a:lnSpc>
              <a:spcBef>
                <a:spcPts val="17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 valor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R$1.016.470,77,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fins</a:t>
            </a:r>
            <a:r>
              <a:rPr dirty="0" sz="800" spc="-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especifica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75700" y="2597670"/>
            <a:ext cx="6479540" cy="951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PREFE</a:t>
            </a:r>
            <a:r>
              <a:rPr dirty="0" sz="800" spc="-1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MUNICIPAL,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10">
                <a:latin typeface="Arial MT"/>
                <a:cs typeface="Arial MT"/>
              </a:rPr>
              <a:t> atribuições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legais,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30303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o</a:t>
            </a:r>
            <a:r>
              <a:rPr dirty="0" sz="800" spc="-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70707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823/2023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datada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em</a:t>
            </a:r>
            <a:r>
              <a:rPr dirty="0" sz="800" spc="17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0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D E</a:t>
            </a:r>
            <a:r>
              <a:rPr dirty="0" u="sng" sz="800" spc="-1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5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2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5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C0C0C"/>
                </a:solidFill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10">
                <a:solidFill>
                  <a:srgbClr val="0C0C0C"/>
                </a:solidFill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800">
              <a:latin typeface="Arial MT"/>
              <a:cs typeface="Arial MT"/>
            </a:endParaRPr>
          </a:p>
          <a:p>
            <a:pPr marL="331470">
              <a:lnSpc>
                <a:spcPct val="100000"/>
              </a:lnSpc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-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29980" y="4304874"/>
            <a:ext cx="2694940" cy="380365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u="sng" sz="80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185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50"/>
              </a:spcBef>
            </a:pPr>
            <a:r>
              <a:rPr dirty="0" sz="1000" spc="-10">
                <a:latin typeface="Arial MT"/>
                <a:cs typeface="Arial MT"/>
              </a:rPr>
              <a:t>PREFEITURA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 spc="-10" b="1">
                <a:latin typeface="Arial"/>
                <a:cs typeface="Arial"/>
              </a:rPr>
              <a:t>MUNICIPAL</a:t>
            </a:r>
            <a:r>
              <a:rPr dirty="0" sz="1000" spc="5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31584" y="4710319"/>
          <a:ext cx="6583680" cy="10013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4535"/>
                <a:gridCol w="2539365"/>
                <a:gridCol w="2543810"/>
                <a:gridCol w="698499"/>
              </a:tblGrid>
              <a:tr h="147955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22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baseline="3472" sz="120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472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Secretária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342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78867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 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Vinculados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ctr" marL="4762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1.016.470,77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46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476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1.016.470,77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71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ctr" marL="4762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1.016.470,77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40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596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47625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1.016.470,77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786025" y="5775822"/>
            <a:ext cx="5985510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80059" marR="5080" indent="-467995">
              <a:lnSpc>
                <a:spcPct val="105000"/>
              </a:lnSpc>
              <a:spcBef>
                <a:spcPts val="5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despesas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parágrafo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da</a:t>
            </a:r>
            <a:r>
              <a:rPr dirty="0" sz="800" spc="-1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Federal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4.320/64,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20">
                <a:latin typeface="Arial MT"/>
                <a:cs typeface="Arial MT"/>
              </a:rPr>
              <a:t> 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666416" y="6117098"/>
            <a:ext cx="164465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Excesso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Anulação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29980" y="6468940"/>
            <a:ext cx="2698115" cy="38608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u="sng" sz="80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22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230">
              <a:lnSpc>
                <a:spcPct val="100000"/>
              </a:lnSpc>
              <a:spcBef>
                <a:spcPts val="375"/>
              </a:spcBef>
            </a:pPr>
            <a:r>
              <a:rPr dirty="0" sz="1000">
                <a:latin typeface="Arial MT"/>
                <a:cs typeface="Arial MT"/>
              </a:rPr>
              <a:t>PREFEITURA</a:t>
            </a:r>
            <a:r>
              <a:rPr dirty="0" sz="1000" spc="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433425" y="6879873"/>
          <a:ext cx="6581775" cy="9956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5805"/>
                <a:gridCol w="2538095"/>
                <a:gridCol w="2366645"/>
                <a:gridCol w="874395"/>
              </a:tblGrid>
              <a:tr h="14795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415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Uniáo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1.016.470,77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1.016.470,77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591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1.016.470,77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89965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1.016.470,77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3836351" y="6123195"/>
            <a:ext cx="73787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R$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’.</a:t>
            </a:r>
            <a:r>
              <a:rPr dirty="0" sz="800" spc="-10">
                <a:latin typeface="Arial MT"/>
                <a:cs typeface="Arial MT"/>
              </a:rPr>
              <a:t>.016.470,77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$1.016.470,77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67153" y="7936233"/>
            <a:ext cx="4730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3’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77760" y="7936233"/>
            <a:ext cx="34410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655327" y="8689126"/>
            <a:ext cx="1938655" cy="398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</a:t>
            </a:r>
            <a:r>
              <a:rPr dirty="0" sz="750" spc="33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50505"/>
                </a:solidFill>
                <a:latin typeface="Arial MT"/>
                <a:cs typeface="Arial MT"/>
              </a:rPr>
              <a:t>ito,</a:t>
            </a:r>
            <a:r>
              <a:rPr dirty="0" sz="750" spc="7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19</a:t>
            </a:r>
            <a:r>
              <a:rPr dirty="0" sz="750" spc="200">
                <a:latin typeface="Arial MT"/>
                <a:cs typeface="Arial MT"/>
              </a:rPr>
              <a:t> 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março,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750">
              <a:latin typeface="Arial MT"/>
              <a:cs typeface="Arial MT"/>
            </a:endParaRPr>
          </a:p>
          <a:p>
            <a:pPr algn="ctr" marR="313055">
              <a:lnSpc>
                <a:spcPct val="100000"/>
              </a:lnSpc>
            </a:pPr>
            <a:r>
              <a:rPr dirty="0" sz="750" spc="-25">
                <a:solidFill>
                  <a:srgbClr val="6995CF"/>
                </a:solidFill>
                <a:latin typeface="Arial MT"/>
                <a:cs typeface="Arial MT"/>
              </a:rPr>
              <a:t>t'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895001" y="9878521"/>
            <a:ext cx="29464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455862" y="9881568"/>
            <a:ext cx="49339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Pág›na</a:t>
            </a:r>
            <a:r>
              <a:rPr dirty="0" sz="550" spc="9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65"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550" spc="7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2025-09-03T19:23:33Z</dcterms:created>
  <dcterms:modified xsi:type="dcterms:W3CDTF">2025-09-03T19:23:33Z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2025-09-03T00:00:00Z</vt:filetime>
  </property>
  <property fmtid="{D5CDD505-2E9C-101B-9397-08002B2CF9AE}" pid="5" name="Producer">
    <vt:lpwstr>Scanner System Image Conversion</vt:lpwstr>
  </property>
</Properties>
</file>