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923" y="213359"/>
            <a:ext cx="740514" cy="74066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29117" y="6890992"/>
          <a:ext cx="6811645" cy="3105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869"/>
                <a:gridCol w="2869564"/>
                <a:gridCol w="2409825"/>
                <a:gridCol w="591184"/>
              </a:tblGrid>
              <a:tr h="149225">
                <a:tc>
                  <a:txBody>
                    <a:bodyPr/>
                    <a:lstStyle/>
                    <a:p>
                      <a:pPr marL="1631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GÂ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472" sz="1200" spc="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BRASIL)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5407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7800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Operacionaliznçáo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DST/AIDS/VIG.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354070" algn="l"/>
                        </a:tabLst>
                      </a:pPr>
                      <a:r>
                        <a:rPr dirty="0" baseline="3472" sz="1200">
                          <a:latin typeface="Arial MT"/>
                          <a:cs typeface="Arial MT"/>
                        </a:rPr>
                        <a:t>DIÁRIAS -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700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572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E6E8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6E6E8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572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462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572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13.708,00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018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5724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492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127.308,0õ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8595">
                <a:tc gridSpan="4">
                  <a:txBody>
                    <a:bodyPr/>
                    <a:lstStyle/>
                    <a:p>
                      <a:pPr marL="170180">
                        <a:lnSpc>
                          <a:spcPts val="869"/>
                        </a:lnSpc>
                        <a:spcBef>
                          <a:spcPts val="515"/>
                        </a:spcBef>
                        <a:tabLst>
                          <a:tab pos="97663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215"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marL="114300" marR="31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 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Fundo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87.869,03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87.869,03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34010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727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3.3.9.0.39.Q5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14300" marR="31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baseline="3472" sz="1200">
                          <a:latin typeface="Arial MT"/>
                          <a:cs typeface="Arial MT"/>
                        </a:rPr>
                        <a:t>PARTICIPA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CONSÓRCIO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MUNICÍPIOS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00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19558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ManuterJcão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65D6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0">
                          <a:solidFill>
                            <a:srgbClr val="565D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63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2159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18.223,63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6360"/>
                </a:tc>
              </a:tr>
              <a:tr h="229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F23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F23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B w="9525">
                      <a:solidFill>
                        <a:srgbClr val="1F23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18.223,63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B w="9525">
                      <a:solidFill>
                        <a:srgbClr val="1F2328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F232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58950" marR="3175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 spc="-10">
                          <a:latin typeface="Arial MT"/>
                          <a:cs typeface="Arial MT"/>
                        </a:rPr>
                        <a:t>Servaux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F232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F232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794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Pág</a:t>
                      </a:r>
                      <a:r>
                        <a:rPr dirty="0" sz="5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na</a:t>
                      </a:r>
                      <a:r>
                        <a:rPr dirty="0" sz="5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5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2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F232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26070" y="1129284"/>
            <a:ext cx="6722745" cy="0"/>
          </a:xfrm>
          <a:custGeom>
            <a:avLst/>
            <a:gdLst/>
            <a:ahLst/>
            <a:cxnLst/>
            <a:rect l="l" t="t" r="r" b="b"/>
            <a:pathLst>
              <a:path w="6722745" h="0">
                <a:moveTo>
                  <a:pt x="0" y="0"/>
                </a:moveTo>
                <a:lnTo>
                  <a:pt x="6722529" y="0"/>
                </a:lnTo>
              </a:path>
            </a:pathLst>
          </a:custGeom>
          <a:ln w="9144">
            <a:solidFill>
              <a:srgbClr val="18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89343" y="127762"/>
            <a:ext cx="3199130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6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24380">
              <a:lnSpc>
                <a:spcPct val="127499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26987" y="1382521"/>
            <a:ext cx="18827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N”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2579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19</a:t>
            </a:r>
            <a:r>
              <a:rPr dirty="0" sz="750" spc="204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março,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33285" y="1821180"/>
            <a:ext cx="285432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Arial MT"/>
                <a:cs typeface="Arial MT"/>
              </a:rPr>
              <a:t>Abre 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R$263.400,66,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fins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3049" y="2598421"/>
            <a:ext cx="6529705" cy="937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2486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 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lhe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8”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0F0F0F"/>
                </a:solidFill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0F0F0F"/>
                </a:solidFill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40">
                <a:solidFill>
                  <a:srgbClr val="181818"/>
                </a:solidFill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331470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 aberto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4290" y="4298883"/>
            <a:ext cx="1964055" cy="38671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0F13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25">
                <a:uFill>
                  <a:solidFill>
                    <a:srgbClr val="0F13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13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13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2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950" spc="18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84042" y="4616196"/>
            <a:ext cx="5454650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DAS</a:t>
            </a:r>
            <a:r>
              <a:rPr dirty="0" sz="800" spc="-1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 </a:t>
            </a:r>
            <a:r>
              <a:rPr dirty="0" sz="800" spc="-10">
                <a:latin typeface="Arial MT"/>
                <a:cs typeface="Arial MT"/>
              </a:rPr>
              <a:t>192/SAÚDE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MENTAL/UPA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í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7967" y="4616196"/>
            <a:ext cx="614680" cy="586740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65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83623" y="5055108"/>
            <a:ext cx="1769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28998" y="5003292"/>
            <a:ext cx="2231390" cy="71755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51308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SUS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00518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0005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Governo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5240" marR="727075" indent="-3175">
              <a:lnSpc>
                <a:spcPts val="1420"/>
              </a:lnSpc>
              <a:spcBef>
                <a:spcPts val="7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4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7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  <a:p>
            <a:pPr marL="416559">
              <a:lnSpc>
                <a:spcPct val="100000"/>
              </a:lnSpc>
              <a:spcBef>
                <a:spcPts val="204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66080" y="5003292"/>
            <a:ext cx="528955" cy="71755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263.400,56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263.400,66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263.400,66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263.400,66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16338" y="5768340"/>
            <a:ext cx="602678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80059" marR="5080" indent="-467995">
              <a:lnSpc>
                <a:spcPct val="105000"/>
              </a:lnSpc>
              <a:spcBef>
                <a:spcPts val="5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 decorrentes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cródito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 com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Arfigo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da 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4.220/64,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02647" y="6112764"/>
            <a:ext cx="165925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87380" y="6124957"/>
            <a:ext cx="65278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R$263.400,66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$263.400,66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54290" y="6478203"/>
            <a:ext cx="1967230" cy="38671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4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540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35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50" spc="1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0841" y="3322320"/>
            <a:ext cx="2373913" cy="180746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970" y="246888"/>
            <a:ext cx="719183" cy="73761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41307" y="9934956"/>
            <a:ext cx="6722745" cy="0"/>
          </a:xfrm>
          <a:custGeom>
            <a:avLst/>
            <a:gdLst/>
            <a:ahLst/>
            <a:cxnLst/>
            <a:rect l="l" t="t" r="r" b="b"/>
            <a:pathLst>
              <a:path w="6722745" h="0">
                <a:moveTo>
                  <a:pt x="0" y="0"/>
                </a:moveTo>
                <a:lnTo>
                  <a:pt x="6722529" y="0"/>
                </a:lnTo>
              </a:path>
            </a:pathLst>
          </a:custGeom>
          <a:ln w="9144">
            <a:solidFill>
              <a:srgbClr val="0F13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23022" y="1165860"/>
            <a:ext cx="6719570" cy="0"/>
          </a:xfrm>
          <a:custGeom>
            <a:avLst/>
            <a:gdLst/>
            <a:ahLst/>
            <a:cxnLst/>
            <a:rect l="l" t="t" r="r" b="b"/>
            <a:pathLst>
              <a:path w="6719570" h="0">
                <a:moveTo>
                  <a:pt x="0" y="0"/>
                </a:moveTo>
                <a:lnTo>
                  <a:pt x="6719482" y="0"/>
                </a:lnTo>
              </a:path>
            </a:pathLst>
          </a:custGeom>
          <a:ln w="9144">
            <a:solidFill>
              <a:srgbClr val="181C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1879" y="9982200"/>
            <a:ext cx="466250" cy="7010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37016" y="194564"/>
            <a:ext cx="3190875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2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2016760">
              <a:lnSpc>
                <a:spcPct val="120000"/>
              </a:lnSpc>
              <a:spcBef>
                <a:spcPts val="455"/>
              </a:spcBef>
            </a:pPr>
            <a:r>
              <a:rPr dirty="0" sz="850" spc="-10">
                <a:latin typeface="Arial MT"/>
                <a:cs typeface="Arial MT"/>
              </a:rPr>
              <a:t>Rua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Maria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latin typeface="Arial MT"/>
                <a:cs typeface="Arial MT"/>
              </a:rPr>
              <a:t>Fazenda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4290" y="1952406"/>
            <a:ext cx="2249170" cy="53911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1318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40">
                <a:uFill>
                  <a:solidFill>
                    <a:srgbClr val="13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8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430"/>
              </a:spcBef>
            </a:pPr>
            <a:r>
              <a:rPr dirty="0" sz="950">
                <a:solidFill>
                  <a:srgbClr val="070707"/>
                </a:solidFill>
                <a:latin typeface="Arial MT"/>
                <a:cs typeface="Arial MT"/>
              </a:rPr>
              <a:t>FUNDO</a:t>
            </a:r>
            <a:r>
              <a:rPr dirty="0" sz="950" spc="2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2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70707"/>
                </a:solidFill>
                <a:latin typeface="Arial MT"/>
                <a:cs typeface="Arial MT"/>
              </a:rPr>
              <a:t>DE</a:t>
            </a:r>
            <a:r>
              <a:rPr dirty="0" sz="950" spc="18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  <a:p>
            <a:pPr marL="138430">
              <a:lnSpc>
                <a:spcPct val="100000"/>
              </a:lnSpc>
              <a:spcBef>
                <a:spcPts val="259"/>
              </a:spcBef>
              <a:tabLst>
                <a:tab pos="944880" algn="l"/>
              </a:tabLst>
            </a:pPr>
            <a:r>
              <a:rPr dirty="0" sz="750" spc="-10">
                <a:latin typeface="Arial MT"/>
                <a:cs typeface="Arial MT"/>
              </a:rPr>
              <a:t>05.22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55">
                <a:latin typeface="Arial MT"/>
                <a:cs typeface="Arial MT"/>
              </a:rPr>
              <a:t>Fundo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Municipal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750" spc="10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4927" y="2485644"/>
            <a:ext cx="4573270" cy="54673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273939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43916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disposiçôes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91395" y="2884932"/>
            <a:ext cx="47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49269" y="9948418"/>
            <a:ext cx="2997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66770" y="2490550"/>
            <a:ext cx="530860" cy="3498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Times New Roman"/>
                <a:cs typeface="Times New Roman"/>
              </a:rPr>
              <a:t>263.400,66</a:t>
            </a:r>
            <a:endParaRPr sz="85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275"/>
              </a:spcBef>
            </a:pPr>
            <a:r>
              <a:rPr dirty="0" sz="800" spc="-10">
                <a:latin typeface="Arial MT"/>
                <a:cs typeface="Arial MT"/>
              </a:rPr>
              <a:t>263.400,66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decretoss.pdf</dc:title>
  <dcterms:created xsi:type="dcterms:W3CDTF">2025-09-03T19:21:07Z</dcterms:created>
  <dcterms:modified xsi:type="dcterms:W3CDTF">2025-09-03T19:21:07Z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2024-03-19T00:00:00Z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