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24255" y="493634"/>
            <a:ext cx="710184" cy="66427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07079" y="0"/>
            <a:ext cx="356615" cy="67036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99872" y="9682240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69391" y="1323975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870959" y="9708140"/>
            <a:ext cx="33527" cy="14321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90190" y="359302"/>
            <a:ext cx="3047365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7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0" b="1">
                <a:latin typeface="Arial"/>
                <a:cs typeface="Arial"/>
              </a:rPr>
              <a:t> SEROPEDICA</a:t>
            </a:r>
            <a:endParaRPr sz="1150">
              <a:latin typeface="Arial"/>
              <a:cs typeface="Arial"/>
            </a:endParaRPr>
          </a:p>
          <a:p>
            <a:pPr marL="12700" marR="1925320">
              <a:lnSpc>
                <a:spcPct val="12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>
                <a:latin typeface="Arial MT"/>
                <a:cs typeface="Arial MT"/>
              </a:rPr>
              <a:t> 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012765" y="1528129"/>
            <a:ext cx="2839720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541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2581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3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800">
              <a:latin typeface="Arial MT"/>
              <a:cs typeface="Arial MT"/>
            </a:endParaRPr>
          </a:p>
          <a:p>
            <a:pPr marL="12700" marR="38735" indent="3810">
              <a:lnSpc>
                <a:spcPts val="890"/>
              </a:lnSpc>
            </a:pPr>
            <a:r>
              <a:rPr dirty="0" sz="800" spc="-35">
                <a:solidFill>
                  <a:srgbClr val="080808"/>
                </a:solidFill>
                <a:latin typeface="Arial MT"/>
                <a:cs typeface="Arial MT"/>
              </a:rPr>
              <a:t>Abre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valor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total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 </a:t>
            </a:r>
            <a:r>
              <a:rPr dirty="0" sz="800" spc="-25">
                <a:latin typeface="Arial MT"/>
                <a:cs typeface="Arial MT"/>
              </a:rPr>
              <a:t>R$1.800.000,00,</a:t>
            </a:r>
            <a:r>
              <a:rPr dirty="0" sz="800" spc="-20">
                <a:latin typeface="Arial MT"/>
                <a:cs typeface="Arial MT"/>
              </a:rPr>
              <a:t> para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fins</a:t>
            </a:r>
            <a:r>
              <a:rPr dirty="0" sz="80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da </a:t>
            </a:r>
            <a:r>
              <a:rPr dirty="0" sz="800" spc="-20">
                <a:latin typeface="Arial MT"/>
                <a:cs typeface="Arial MT"/>
              </a:rPr>
              <a:t>outras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55532" y="2682989"/>
            <a:ext cx="6226175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5495">
              <a:lnSpc>
                <a:spcPct val="142500"/>
              </a:lnSpc>
              <a:spcBef>
                <a:spcPts val="100"/>
              </a:spcBef>
            </a:pPr>
            <a:r>
              <a:rPr dirty="0" sz="800" spc="-5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 MUNICIPAL,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legais,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823/2023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70707"/>
                </a:solidFill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5">
                <a:solidFill>
                  <a:srgbClr val="070707"/>
                </a:solidFill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50505"/>
                </a:solidFill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solidFill>
                  <a:srgbClr val="050505"/>
                </a:solidFill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12860" y="4332768"/>
            <a:ext cx="259207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4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8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613257" y="4719460"/>
          <a:ext cx="6332220" cy="9442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2449194"/>
                <a:gridCol w="2339340"/>
                <a:gridCol w="77216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INDENIZACÕES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RESTITUICÕES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505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74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040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1.800.000,00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956713" y="5714879"/>
            <a:ext cx="574929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05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 </a:t>
            </a:r>
            <a:r>
              <a:rPr dirty="0" sz="800" spc="-30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SuDlementar,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com</a:t>
            </a:r>
            <a:r>
              <a:rPr dirty="0" sz="800" spc="-10">
                <a:latin typeface="Arial MT"/>
                <a:cs typeface="Arial MT"/>
              </a:rPr>
              <a:t> recursos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parãgrafo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Federal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00528" y="6062251"/>
            <a:ext cx="158369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8956" y="6407859"/>
            <a:ext cx="259207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1313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0">
                <a:uFill>
                  <a:solidFill>
                    <a:srgbClr val="1313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3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313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83800" y="6062251"/>
            <a:ext cx="71882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5">
                <a:latin typeface="Arial MT"/>
                <a:cs typeface="Arial MT"/>
              </a:rPr>
              <a:t>RSS.800.000,ó0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$1.800.000,00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8403" y="6717383"/>
            <a:ext cx="586105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01.06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05925" y="6717383"/>
            <a:ext cx="2797810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Secretária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endParaRPr sz="800">
              <a:latin typeface="Arial MT"/>
              <a:cs typeface="Arial MT"/>
            </a:endParaRPr>
          </a:p>
          <a:p>
            <a:pPr marL="12700" marR="5080">
              <a:lnSpc>
                <a:spcPct val="137500"/>
              </a:lnSpc>
              <a:spcBef>
                <a:spcPts val="50"/>
              </a:spcBef>
            </a:pP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ODeracionalizacão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 spc="-30">
                <a:latin typeface="Arial MT"/>
                <a:cs typeface="Arial MT"/>
              </a:rPr>
              <a:t>DEMAIS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SERVICOS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TERCEIROS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PESSOA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499497" y="7110462"/>
            <a:ext cx="16383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Recursos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não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Vinculados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Imposto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64261" y="7067804"/>
            <a:ext cx="589280" cy="68389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25">
                <a:latin typeface="Arial MT"/>
                <a:cs typeface="Arial MT"/>
              </a:rPr>
              <a:t>1.800.000,00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1.800.000,ó0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25">
                <a:latin typeface="Arial MT"/>
                <a:cs typeface="Arial MT"/>
              </a:rPr>
              <a:t>1.800.000,00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latin typeface="Arial MT"/>
                <a:cs typeface="Arial MT"/>
              </a:rPr>
              <a:t>1.800.000,00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27112" y="7223205"/>
            <a:ext cx="4363085" cy="717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11755" marR="33401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 Projeto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278504">
              <a:lnSpc>
                <a:spcPct val="100000"/>
              </a:lnSpc>
              <a:spcBef>
                <a:spcPts val="26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46985" y="7793018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 </a:t>
            </a:r>
            <a:r>
              <a:rPr dirty="0" sz="800" spc="-50">
                <a:solidFill>
                  <a:srgbClr val="080808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749476" y="8518233"/>
            <a:ext cx="9131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91362" y="8518233"/>
            <a:ext cx="7302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março,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</a:t>
            </a:r>
            <a:r>
              <a:rPr dirty="0" sz="800" spc="170">
                <a:latin typeface="Arial MT"/>
                <a:cs typeface="Arial MT"/>
              </a:rPr>
              <a:t>  </a:t>
            </a:r>
            <a:r>
              <a:rPr dirty="0" sz="800" spc="-50">
                <a:latin typeface="Arial MT"/>
                <a:cs typeface="Arial MT"/>
              </a:rPr>
              <a:t>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461581" y="9103537"/>
            <a:ext cx="742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60">
                <a:solidFill>
                  <a:srgbClr val="90B3E9"/>
                </a:solidFill>
                <a:latin typeface="Arial MT"/>
                <a:cs typeface="Arial MT"/>
              </a:rPr>
              <a:t>'</a:t>
            </a:r>
            <a:r>
              <a:rPr dirty="0" sz="750">
                <a:solidFill>
                  <a:srgbClr val="90B3E9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75A0E2"/>
                </a:solidFill>
                <a:latin typeface="Arial MT"/>
                <a:cs typeface="Arial MT"/>
              </a:rPr>
              <a:t>’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787016" y="9103537"/>
            <a:ext cx="5524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solidFill>
                  <a:srgbClr val="8AA3DB"/>
                </a:solidFill>
                <a:latin typeface="Arial MT"/>
                <a:cs typeface="Arial MT"/>
              </a:rPr>
              <a:t>'\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980345" y="9692647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400999" y="9698741"/>
            <a:ext cx="47498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6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3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25"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0A0A0A"/>
                </a:solidFill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2025-09-03T19:16:38Z</dcterms:created>
  <dcterms:modified xsi:type="dcterms:W3CDTF">2025-09-03T19:16:38Z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