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pn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35096" y="7992609"/>
            <a:ext cx="2081783" cy="169724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2519" y="426596"/>
            <a:ext cx="801624" cy="73740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65776" y="819676"/>
            <a:ext cx="73151" cy="30775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590032" y="706932"/>
            <a:ext cx="832103" cy="32908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843271" y="566765"/>
            <a:ext cx="679703" cy="56067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83935" y="566765"/>
            <a:ext cx="475488" cy="10055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608319" y="709979"/>
            <a:ext cx="963168" cy="4083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41314" y="511151"/>
            <a:ext cx="2478405" cy="55753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 indent="3175">
              <a:lnSpc>
                <a:spcPts val="1340"/>
              </a:lnSpc>
              <a:spcBef>
                <a:spcPts val="275"/>
              </a:spcBef>
            </a:pPr>
            <a:r>
              <a:rPr dirty="0" sz="1250" b="1">
                <a:solidFill>
                  <a:srgbClr val="0F0F0F"/>
                </a:solidFill>
                <a:latin typeface="Times New Roman"/>
                <a:cs typeface="Times New Roman"/>
              </a:rPr>
              <a:t>Estado</a:t>
            </a:r>
            <a:r>
              <a:rPr dirty="0" sz="1250" spc="8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61616"/>
                </a:solidFill>
                <a:latin typeface="Times New Roman"/>
                <a:cs typeface="Times New Roman"/>
              </a:rPr>
              <a:t>do</a:t>
            </a:r>
            <a:r>
              <a:rPr dirty="0" sz="1250" spc="19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0E0E0E"/>
                </a:solidFill>
                <a:latin typeface="Times New Roman"/>
                <a:cs typeface="Times New Roman"/>
              </a:rPr>
              <a:t>Rio</a:t>
            </a:r>
            <a:r>
              <a:rPr dirty="0" sz="1250" spc="2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4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Janeiro</a:t>
            </a:r>
            <a:r>
              <a:rPr dirty="0" sz="1250" spc="50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7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31313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9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50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3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Seropédica </a:t>
            </a:r>
            <a:r>
              <a:rPr dirty="0" sz="1250" b="1">
                <a:solidFill>
                  <a:srgbClr val="0C0C0C"/>
                </a:solidFill>
                <a:latin typeface="Times New Roman"/>
                <a:cs typeface="Times New Roman"/>
              </a:rPr>
              <a:t>Gabinete</a:t>
            </a:r>
            <a:r>
              <a:rPr dirty="0" sz="1250" spc="95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50" b="1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250" spc="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F0F0F"/>
                </a:solidFill>
                <a:latin typeface="Times New Roman"/>
                <a:cs typeface="Times New Roman"/>
              </a:rPr>
              <a:t>Prefeito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30086" y="1818367"/>
            <a:ext cx="5777865" cy="730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85" b="1">
                <a:solidFill>
                  <a:srgbClr val="1A1A1A"/>
                </a:solidFill>
                <a:latin typeface="Times New Roman"/>
                <a:cs typeface="Times New Roman"/>
              </a:rPr>
              <a:t>DECRETO</a:t>
            </a:r>
            <a:r>
              <a:rPr dirty="0" sz="1250" spc="3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85" b="1">
                <a:solidFill>
                  <a:srgbClr val="181818"/>
                </a:solidFill>
                <a:latin typeface="Times New Roman"/>
                <a:cs typeface="Times New Roman"/>
              </a:rPr>
              <a:t>N°</a:t>
            </a:r>
            <a:r>
              <a:rPr dirty="0" sz="1250" spc="-4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0E0E0E"/>
                </a:solidFill>
                <a:latin typeface="Times New Roman"/>
                <a:cs typeface="Times New Roman"/>
              </a:rPr>
              <a:t>2583</a:t>
            </a:r>
            <a:r>
              <a:rPr dirty="0" sz="1250" spc="-1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75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2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11111"/>
                </a:solidFill>
                <a:latin typeface="Times New Roman"/>
                <a:cs typeface="Times New Roman"/>
              </a:rPr>
              <a:t>22</a:t>
            </a:r>
            <a:r>
              <a:rPr dirty="0" sz="1250" spc="-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80" b="1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1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80" b="1">
                <a:solidFill>
                  <a:srgbClr val="0F0F0F"/>
                </a:solidFill>
                <a:latin typeface="Times New Roman"/>
                <a:cs typeface="Times New Roman"/>
              </a:rPr>
              <a:t>MARÇO</a:t>
            </a:r>
            <a:r>
              <a:rPr dirty="0" sz="1250" spc="2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75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2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161616"/>
                </a:solid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1250">
              <a:latin typeface="Times New Roman"/>
              <a:cs typeface="Times New Roman"/>
            </a:endParaRPr>
          </a:p>
          <a:p>
            <a:pPr marL="3422015">
              <a:lnSpc>
                <a:spcPct val="100000"/>
              </a:lnSpc>
            </a:pPr>
            <a:r>
              <a:rPr dirty="0" sz="1250" spc="-60" b="1">
                <a:solidFill>
                  <a:srgbClr val="0F0F0F"/>
                </a:solidFill>
                <a:latin typeface="Times New Roman"/>
                <a:cs typeface="Times New Roman"/>
              </a:rPr>
              <a:t>INSTITUI</a:t>
            </a:r>
            <a:r>
              <a:rPr dirty="0" sz="125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85" b="1">
                <a:solidFill>
                  <a:srgbClr val="111111"/>
                </a:solidFill>
                <a:latin typeface="Times New Roman"/>
                <a:cs typeface="Times New Roman"/>
              </a:rPr>
              <a:t>PONTO</a:t>
            </a:r>
            <a:r>
              <a:rPr dirty="0" sz="1250" spc="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0F0F0F"/>
                </a:solidFill>
                <a:latin typeface="Times New Roman"/>
                <a:cs typeface="Times New Roman"/>
              </a:rPr>
              <a:t>FACULTATIYO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31998" y="3009794"/>
            <a:ext cx="5810250" cy="344932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just" marL="12700" marR="12700" indent="554355">
              <a:lnSpc>
                <a:spcPct val="88800"/>
              </a:lnSpc>
              <a:spcBef>
                <a:spcPts val="265"/>
              </a:spcBef>
            </a:pP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O</a:t>
            </a:r>
            <a:r>
              <a:rPr dirty="0" sz="1250" spc="-5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latin typeface="Times New Roman"/>
                <a:cs typeface="Times New Roman"/>
              </a:rPr>
              <a:t>PREFEITO</a:t>
            </a:r>
            <a:r>
              <a:rPr dirty="0" sz="1250" spc="40" b="1"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2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-4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070707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25" b="1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Estado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Rio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Janeiro,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no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uso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51515"/>
                </a:solidFill>
                <a:latin typeface="Times New Roman"/>
                <a:cs typeface="Times New Roman"/>
              </a:rPr>
              <a:t>suas</a:t>
            </a:r>
            <a:r>
              <a:rPr dirty="0" sz="1250" spc="-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Atribuições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legais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o</a:t>
            </a:r>
            <a:r>
              <a:rPr dirty="0" sz="1250" spc="-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inciso</a:t>
            </a:r>
            <a:r>
              <a:rPr dirty="0" sz="125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VII,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art.74,</a:t>
            </a:r>
            <a:r>
              <a:rPr dirty="0" sz="1250" spc="-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combinado</a:t>
            </a:r>
            <a:r>
              <a:rPr dirty="0" sz="12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com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o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art. 91,</a:t>
            </a:r>
            <a:r>
              <a:rPr dirty="0" sz="1250" spc="-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inciso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I,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alínea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“J”,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ambos</a:t>
            </a:r>
            <a:r>
              <a:rPr dirty="0" sz="12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Lei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Orgânica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Seropédica,</a:t>
            </a:r>
            <a:endParaRPr sz="12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210"/>
              </a:spcBef>
            </a:pP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algn="just" marL="12700" marR="16510" indent="437515">
              <a:lnSpc>
                <a:spcPts val="1320"/>
              </a:lnSpc>
              <a:spcBef>
                <a:spcPts val="1385"/>
              </a:spcBef>
            </a:pPr>
            <a:r>
              <a:rPr dirty="0" sz="1250" spc="-40" b="1">
                <a:solidFill>
                  <a:srgbClr val="111111"/>
                </a:solidFill>
                <a:latin typeface="Times New Roman"/>
                <a:cs typeface="Times New Roman"/>
              </a:rPr>
              <a:t>Art. </a:t>
            </a:r>
            <a:r>
              <a:rPr dirty="0" sz="1250" b="1">
                <a:solidFill>
                  <a:srgbClr val="131313"/>
                </a:solidFill>
                <a:latin typeface="Times New Roman"/>
                <a:cs typeface="Times New Roman"/>
              </a:rPr>
              <a:t>1º</a:t>
            </a:r>
            <a:r>
              <a:rPr dirty="0" sz="1250" spc="-8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-</a:t>
            </a:r>
            <a:r>
              <a:rPr dirty="0" sz="1250" spc="-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Fica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decretado</a:t>
            </a:r>
            <a:r>
              <a:rPr dirty="0" sz="12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80" b="1">
                <a:solidFill>
                  <a:srgbClr val="131313"/>
                </a:solidFill>
                <a:latin typeface="Times New Roman"/>
                <a:cs typeface="Times New Roman"/>
              </a:rPr>
              <a:t>PONTO</a:t>
            </a:r>
            <a:r>
              <a:rPr dirty="0" sz="1250" spc="1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161616"/>
                </a:solidFill>
                <a:latin typeface="Times New Roman"/>
                <a:cs typeface="Times New Roman"/>
              </a:rPr>
              <a:t>FACULTATIVO</a:t>
            </a:r>
            <a:r>
              <a:rPr dirty="0" sz="1250" spc="8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no</a:t>
            </a:r>
            <a:r>
              <a:rPr dirty="0" sz="1250" spc="-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51515"/>
                </a:solidFill>
                <a:latin typeface="Times New Roman"/>
                <a:cs typeface="Times New Roman"/>
              </a:rPr>
              <a:t>dia</a:t>
            </a:r>
            <a:r>
              <a:rPr dirty="0" sz="1250" spc="-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01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abril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2024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 (segunda-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feira)</a:t>
            </a:r>
            <a:r>
              <a:rPr dirty="0" sz="1250" spc="1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250" spc="11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os</a:t>
            </a:r>
            <a:r>
              <a:rPr dirty="0" sz="1250" spc="9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órgãos</a:t>
            </a:r>
            <a:r>
              <a:rPr dirty="0" sz="1250" spc="1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250" spc="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entidades</a:t>
            </a:r>
            <a:r>
              <a:rPr dirty="0" sz="1250" spc="15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da</a:t>
            </a:r>
            <a:r>
              <a:rPr dirty="0" sz="1250" spc="1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2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Direta</a:t>
            </a:r>
            <a:r>
              <a:rPr dirty="0" sz="1250" spc="1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250" spc="114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Indireta</a:t>
            </a:r>
            <a:r>
              <a:rPr dirty="0" sz="1250" spc="1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do</a:t>
            </a:r>
            <a:r>
              <a:rPr dirty="0" sz="1250" spc="1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Poder</a:t>
            </a:r>
            <a:r>
              <a:rPr dirty="0" sz="1250" spc="15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Executivo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Municipal.</a:t>
            </a:r>
            <a:endParaRPr sz="1250">
              <a:latin typeface="Times New Roman"/>
              <a:cs typeface="Times New Roman"/>
            </a:endParaRPr>
          </a:p>
          <a:p>
            <a:pPr algn="just" marL="12700" marR="6985" indent="440055">
              <a:lnSpc>
                <a:spcPct val="89000"/>
              </a:lnSpc>
              <a:spcBef>
                <a:spcPts val="1360"/>
              </a:spcBef>
            </a:pP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Art.</a:t>
            </a:r>
            <a:r>
              <a:rPr dirty="0" sz="1250" spc="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2º</a:t>
            </a:r>
            <a:r>
              <a:rPr dirty="0" sz="1250" spc="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-</a:t>
            </a:r>
            <a:r>
              <a:rPr dirty="0" sz="1250" spc="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Ficam</a:t>
            </a:r>
            <a:r>
              <a:rPr dirty="0" sz="1250" spc="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excluídos</a:t>
            </a:r>
            <a:r>
              <a:rPr dirty="0" sz="1250" spc="9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250" spc="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estabelecido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por</a:t>
            </a:r>
            <a:r>
              <a:rPr dirty="0" sz="1250" spc="6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este</a:t>
            </a:r>
            <a:r>
              <a:rPr dirty="0" sz="1250" spc="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Decreto</a:t>
            </a:r>
            <a:r>
              <a:rPr dirty="0" sz="1250" spc="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os</a:t>
            </a:r>
            <a:r>
              <a:rPr dirty="0" sz="1250" spc="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11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considerados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essenciais</a:t>
            </a:r>
            <a:r>
              <a:rPr dirty="0" sz="1250" spc="-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ao</a:t>
            </a:r>
            <a:r>
              <a:rPr dirty="0" sz="1250" spc="-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interesse</a:t>
            </a:r>
            <a:r>
              <a:rPr dirty="0" sz="12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público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51515"/>
                </a:solidFill>
                <a:latin typeface="Times New Roman"/>
                <a:cs typeface="Times New Roman"/>
              </a:rPr>
              <a:t>responsabilidade</a:t>
            </a:r>
            <a:r>
              <a:rPr dirty="0" sz="1250" spc="-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da</a:t>
            </a:r>
            <a:r>
              <a:rPr dirty="0" sz="1250" spc="-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E0E0E"/>
                </a:solidFill>
                <a:latin typeface="Times New Roman"/>
                <a:cs typeface="Times New Roman"/>
              </a:rPr>
              <a:t>Saúde,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Secretaria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1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Segurança</a:t>
            </a:r>
            <a:r>
              <a:rPr dirty="0" sz="1250" spc="1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250" spc="1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Ordem</a:t>
            </a:r>
            <a:r>
              <a:rPr dirty="0" sz="1250" spc="1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Pública,</a:t>
            </a:r>
            <a:r>
              <a:rPr dirty="0" sz="1250" spc="1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250" spc="1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1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Públicos</a:t>
            </a:r>
            <a:r>
              <a:rPr dirty="0" sz="1250" spc="1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e 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Transportes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de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Assistência</a:t>
            </a:r>
            <a:r>
              <a:rPr dirty="0" sz="12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Social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e</a:t>
            </a:r>
            <a:r>
              <a:rPr dirty="0" sz="1250" spc="-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Direitos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Humanos.</a:t>
            </a:r>
            <a:endParaRPr sz="1250">
              <a:latin typeface="Times New Roman"/>
              <a:cs typeface="Times New Roman"/>
            </a:endParaRPr>
          </a:p>
          <a:p>
            <a:pPr algn="just" marL="16510" marR="15875" indent="436880">
              <a:lnSpc>
                <a:spcPts val="1320"/>
              </a:lnSpc>
              <a:spcBef>
                <a:spcPts val="1380"/>
              </a:spcBef>
            </a:pPr>
            <a:r>
              <a:rPr dirty="0" sz="1250" spc="-50" b="1">
                <a:solidFill>
                  <a:srgbClr val="1A1A1A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22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0A0A0A"/>
                </a:solidFill>
                <a:latin typeface="Times New Roman"/>
                <a:cs typeface="Times New Roman"/>
              </a:rPr>
              <a:t>Único</a:t>
            </a:r>
            <a:r>
              <a:rPr dirty="0" sz="1250" spc="200" b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111111"/>
                </a:solidFill>
                <a:latin typeface="Times New Roman"/>
                <a:cs typeface="Times New Roman"/>
              </a:rPr>
              <a:t>—</a:t>
            </a:r>
            <a:r>
              <a:rPr dirty="0" sz="1250" spc="1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sz="1250" spc="13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expediente</a:t>
            </a:r>
            <a:r>
              <a:rPr dirty="0" sz="1250" spc="2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será</a:t>
            </a:r>
            <a:r>
              <a:rPr dirty="0" sz="1250" spc="1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normal,</a:t>
            </a:r>
            <a:r>
              <a:rPr dirty="0" sz="1250" spc="1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sob</a:t>
            </a:r>
            <a:r>
              <a:rPr dirty="0" sz="1250" spc="1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1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250" spc="1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responsabilidade</a:t>
            </a:r>
            <a:r>
              <a:rPr dirty="0" sz="1250" spc="1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dos</a:t>
            </a:r>
            <a:r>
              <a:rPr dirty="0" sz="1250" spc="1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E0E0E"/>
                </a:solidFill>
                <a:latin typeface="Times New Roman"/>
                <a:cs typeface="Times New Roman"/>
              </a:rPr>
              <a:t>respectivos</a:t>
            </a:r>
            <a:r>
              <a:rPr dirty="0" sz="1250" spc="-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51515"/>
                </a:solidFill>
                <a:latin typeface="Times New Roman"/>
                <a:cs typeface="Times New Roman"/>
              </a:rPr>
              <a:t>chefes,</a:t>
            </a:r>
            <a:r>
              <a:rPr dirty="0" sz="1250" spc="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nas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51515"/>
                </a:solidFill>
                <a:latin typeface="Times New Roman"/>
                <a:cs typeface="Times New Roman"/>
              </a:rPr>
              <a:t>repartições</a:t>
            </a:r>
            <a:r>
              <a:rPr dirty="0" sz="1250" spc="5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cujas</a:t>
            </a:r>
            <a:r>
              <a:rPr dirty="0" sz="125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C1C1C"/>
                </a:solidFill>
                <a:latin typeface="Times New Roman"/>
                <a:cs typeface="Times New Roman"/>
              </a:rPr>
              <a:t>não</a:t>
            </a:r>
            <a:r>
              <a:rPr dirty="0" sz="125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61616"/>
                </a:solidFill>
                <a:latin typeface="Times New Roman"/>
                <a:cs typeface="Times New Roman"/>
              </a:rPr>
              <a:t>possam</a:t>
            </a:r>
            <a:r>
              <a:rPr dirty="0" sz="125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ser 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suspensas.</a:t>
            </a:r>
            <a:endParaRPr sz="1250">
              <a:latin typeface="Times New Roman"/>
              <a:cs typeface="Times New Roman"/>
            </a:endParaRPr>
          </a:p>
          <a:p>
            <a:pPr marL="238760" marR="5080" indent="213995">
              <a:lnSpc>
                <a:spcPts val="1340"/>
              </a:lnSpc>
              <a:spcBef>
                <a:spcPts val="1350"/>
              </a:spcBef>
            </a:pP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Art.</a:t>
            </a:r>
            <a:r>
              <a:rPr dirty="0" sz="1250" spc="1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3º</a:t>
            </a:r>
            <a:r>
              <a:rPr dirty="0" sz="1250" spc="20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-</a:t>
            </a:r>
            <a:r>
              <a:rPr dirty="0" sz="1250" spc="2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Este</a:t>
            </a:r>
            <a:r>
              <a:rPr dirty="0" sz="1250" spc="2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80808"/>
                </a:solidFill>
                <a:latin typeface="Times New Roman"/>
                <a:cs typeface="Times New Roman"/>
              </a:rPr>
              <a:t>Decreto</a:t>
            </a:r>
            <a:r>
              <a:rPr dirty="0" sz="1250" spc="24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entrará</a:t>
            </a:r>
            <a:r>
              <a:rPr dirty="0" sz="1250" spc="2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em</a:t>
            </a:r>
            <a:r>
              <a:rPr dirty="0" sz="1250" spc="2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vigor</a:t>
            </a:r>
            <a:r>
              <a:rPr dirty="0" sz="1250" spc="2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na</a:t>
            </a:r>
            <a:r>
              <a:rPr dirty="0" sz="1250" spc="204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data</a:t>
            </a:r>
            <a:r>
              <a:rPr dirty="0" sz="1250" spc="229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2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sua</a:t>
            </a:r>
            <a:r>
              <a:rPr dirty="0" sz="1250" spc="2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E0E0E"/>
                </a:solidFill>
                <a:latin typeface="Times New Roman"/>
                <a:cs typeface="Times New Roman"/>
              </a:rPr>
              <a:t>publicação,</a:t>
            </a:r>
            <a:r>
              <a:rPr dirty="0" sz="1250" spc="2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revogadas</a:t>
            </a:r>
            <a:r>
              <a:rPr dirty="0" sz="1250" spc="26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as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em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contrário.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26969" y="7440314"/>
            <a:ext cx="241490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50" b="1">
                <a:solidFill>
                  <a:srgbClr val="080808"/>
                </a:solidFill>
                <a:latin typeface="Times New Roman"/>
                <a:cs typeface="Times New Roman"/>
              </a:rPr>
              <a:t>Registre-</a:t>
            </a:r>
            <a:r>
              <a:rPr dirty="0" sz="1250" b="1">
                <a:solidFill>
                  <a:srgbClr val="080808"/>
                </a:solidFill>
                <a:latin typeface="Times New Roman"/>
                <a:cs typeface="Times New Roman"/>
              </a:rPr>
              <a:t>se,</a:t>
            </a:r>
            <a:r>
              <a:rPr dirty="0" sz="1250" spc="50" b="1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65" b="1">
                <a:solidFill>
                  <a:srgbClr val="111111"/>
                </a:solidFill>
                <a:latin typeface="Times New Roman"/>
                <a:cs typeface="Times New Roman"/>
              </a:rPr>
              <a:t>Publique-</a:t>
            </a:r>
            <a:r>
              <a:rPr dirty="0" sz="1250" b="1">
                <a:solidFill>
                  <a:srgbClr val="111111"/>
                </a:solidFill>
                <a:latin typeface="Times New Roman"/>
                <a:cs typeface="Times New Roman"/>
              </a:rPr>
              <a:t>se</a:t>
            </a:r>
            <a:r>
              <a:rPr dirty="0" sz="1250" spc="9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250" spc="-7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65" b="1">
                <a:solidFill>
                  <a:srgbClr val="0F0F0F"/>
                </a:solidFill>
                <a:latin typeface="Times New Roman"/>
                <a:cs typeface="Times New Roman"/>
              </a:rPr>
              <a:t>Cumpra-</a:t>
            </a:r>
            <a:r>
              <a:rPr dirty="0" sz="1250" spc="-25" b="1">
                <a:solidFill>
                  <a:srgbClr val="0F0F0F"/>
                </a:solidFill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75025" y="8601268"/>
            <a:ext cx="1398905" cy="41402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69545" marR="5080" indent="-157480">
              <a:lnSpc>
                <a:spcPct val="104000"/>
              </a:lnSpc>
              <a:spcBef>
                <a:spcPts val="40"/>
              </a:spcBef>
              <a:tabLst>
                <a:tab pos="930275" algn="l"/>
              </a:tabLst>
            </a:pPr>
            <a:r>
              <a:rPr dirty="0" sz="1250" spc="-55" b="1">
                <a:solidFill>
                  <a:srgbClr val="111111"/>
                </a:solidFill>
                <a:latin typeface="Times New Roman"/>
                <a:cs typeface="Times New Roman"/>
              </a:rPr>
              <a:t>Lucas</a:t>
            </a:r>
            <a:r>
              <a:rPr dirty="0" sz="125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Dfitra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	</a:t>
            </a:r>
            <a:r>
              <a:rPr dirty="0" sz="1250" spc="-190" b="1">
                <a:solidFill>
                  <a:srgbClr val="1F1F1F"/>
                </a:solidFill>
                <a:latin typeface="Times New Roman"/>
                <a:cs typeface="Times New Roman"/>
              </a:rPr>
              <a:t>ok</a:t>
            </a:r>
            <a:r>
              <a:rPr dirty="0" sz="1250" spc="5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131313"/>
                </a:solidFill>
                <a:latin typeface="Times New Roman"/>
                <a:cs typeface="Times New Roman"/>
              </a:rPr>
              <a:t>Sant </a:t>
            </a:r>
            <a:r>
              <a:rPr dirty="0" sz="1250" spc="-35" b="1">
                <a:solidFill>
                  <a:srgbClr val="1D1D1D"/>
                </a:solidFill>
                <a:latin typeface="Times New Roman"/>
                <a:cs typeface="Times New Roman"/>
              </a:rPr>
              <a:t>Preféito</a:t>
            </a:r>
            <a:r>
              <a:rPr dirty="0" sz="1250" spc="-30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M</a:t>
            </a:r>
            <a:r>
              <a:rPr dirty="0" sz="1250" spc="204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11111"/>
                </a:solidFill>
                <a:latin typeface="Times New Roman"/>
                <a:cs typeface="Times New Roman"/>
              </a:rPr>
              <a:t>Lici</a:t>
            </a:r>
            <a:r>
              <a:rPr dirty="0" sz="1250" spc="24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111111"/>
                </a:solidFill>
                <a:latin typeface="Times New Roman"/>
                <a:cs typeface="Times New Roman"/>
              </a:rPr>
              <a:t>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2025-09-03T19:12:44Z</dcterms:created>
  <dcterms:modified xsi:type="dcterms:W3CDTF">2025-09-03T19:12:44Z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