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R$9.475.000,00,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23159" y="1418211"/>
            <a:ext cx="1875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2584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março,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513524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ESTRATÉGIA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FAMÍLIA/UBS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(PREVINE</a:t>
            </a:r>
            <a:r>
              <a:rPr dirty="0" sz="800" spc="-10">
                <a:latin typeface="Arial MT"/>
                <a:cs typeface="Arial MT"/>
              </a:rPr>
              <a:t> 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7308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23106"/>
            <a:ext cx="2633980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7698" y="5023106"/>
            <a:ext cx="215836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0157" y="5023106"/>
            <a:ext cx="619125" cy="5403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200.000,00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1.200.000,00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440" y="5556760"/>
            <a:ext cx="619125" cy="53975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3540" y="5556760"/>
            <a:ext cx="263398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 spc="-10">
                <a:latin typeface="Arial MT"/>
                <a:cs typeface="Arial MT"/>
              </a:rPr>
              <a:t> 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Piso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Enfermagem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70157" y="5728210"/>
            <a:ext cx="619125" cy="539750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6.000.000,00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6.350.000,00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37698" y="5728210"/>
            <a:ext cx="2209800" cy="539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6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r>
              <a:rPr dirty="0" sz="800">
                <a:latin typeface="Arial MT"/>
                <a:cs typeface="Arial MT"/>
              </a:rPr>
              <a:t> 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13440" y="6261610"/>
            <a:ext cx="619125" cy="54038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3.1.9.0.11.01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3540" y="6311140"/>
            <a:ext cx="5445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6432933"/>
            <a:ext cx="2633980" cy="368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07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VENCIMENTOS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VANTAGENS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FIXAS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CIVIL </a:t>
            </a: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70157" y="6432933"/>
            <a:ext cx="619125" cy="88328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925.000,00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1.925.000,00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37698" y="6432933"/>
            <a:ext cx="2158365" cy="883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7365" marR="5080">
              <a:lnSpc>
                <a:spcPct val="1407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 </a:t>
            </a: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 marR="66421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45297" y="735711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725744" y="771906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89600" y="8086473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94814" y="771906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R$9.475.000,00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$9.475.000,00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345168" y="8486241"/>
          <a:ext cx="6744334" cy="14452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2061210"/>
                <a:gridCol w="3024505"/>
                <a:gridCol w="704215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GARANTIA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FARMACÊUTICA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ÂMBITO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 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4">
                  <a:txBody>
                    <a:bodyPr/>
                    <a:lstStyle/>
                    <a:p>
                      <a:pPr marL="18034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98044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2.837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SAÚDE/CONST/REFORMA/AMPL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2611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8.800.000,00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242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58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9.475.000,00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2018413"/>
            <a:ext cx="9683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370157" y="2161161"/>
            <a:ext cx="619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9.475.000,00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32584" y="2161161"/>
            <a:ext cx="4540885" cy="347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Anulado</a:t>
            </a:r>
            <a:r>
              <a:rPr dirty="0" sz="800" spc="-25" b="1">
                <a:latin typeface="Arial"/>
                <a:cs typeface="Arial"/>
              </a:rPr>
              <a:t> 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4517" y="23613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370902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707416" y="3123186"/>
            <a:ext cx="19462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março,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2025-09-03T19:07:16Z</dcterms:created>
  <dcterms:modified xsi:type="dcterms:W3CDTF">2025-09-03T19:07:16Z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2024-04-24T00:00:00Z</vt:filetime>
  </property>
</Properties>
</file>