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623" y="530199"/>
            <a:ext cx="710183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9288" y="8406483"/>
          <a:ext cx="6474460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055"/>
                <a:gridCol w="4947920"/>
                <a:gridCol w="629285"/>
              </a:tblGrid>
              <a:tr h="143510">
                <a:tc>
                  <a:txBody>
                    <a:bodyPr/>
                    <a:lstStyle/>
                    <a:p>
                      <a:pPr marL="153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3.1.9.0.04.Q0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191510" algn="l"/>
                        </a:tabLst>
                      </a:pP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3968" sz="1050" spc="4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968" sz="10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968" sz="1050" spc="3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Assisti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60.885,90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60.885,90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6891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9431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2720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BÓsica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32865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 spc="-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6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59663" y="1394060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4968" y="4570"/>
            <a:ext cx="2087880" cy="0"/>
          </a:xfrm>
          <a:custGeom>
            <a:avLst/>
            <a:gdLst/>
            <a:ahLst/>
            <a:cxnLst/>
            <a:rect l="l" t="t" r="r" b="b"/>
            <a:pathLst>
              <a:path w="2087880" h="0">
                <a:moveTo>
                  <a:pt x="0" y="0"/>
                </a:moveTo>
                <a:lnTo>
                  <a:pt x="2087880" y="0"/>
                </a:lnTo>
              </a:path>
            </a:pathLst>
          </a:custGeom>
          <a:ln w="9141">
            <a:solidFill>
              <a:srgbClr val="646B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80085" y="419991"/>
            <a:ext cx="3044825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Arial MT"/>
                <a:cs typeface="Arial MT"/>
              </a:rPr>
              <a:t>PREFEITURA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MUNICIPAL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875" marR="1922145" indent="-3175">
              <a:lnSpc>
                <a:spcPct val="120000"/>
              </a:lnSpc>
              <a:spcBef>
                <a:spcPts val="42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38557" y="1607355"/>
            <a:ext cx="1798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2580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03096" y="2037253"/>
            <a:ext cx="271589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R$270.000,00,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1900" y="2768307"/>
            <a:ext cx="621347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5495">
              <a:lnSpc>
                <a:spcPct val="140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20">
                <a:latin typeface="Arial MT"/>
                <a:cs typeface="Arial MT"/>
              </a:rPr>
              <a:t> 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6180" y="4406861"/>
            <a:ext cx="275653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1672" y="5925130"/>
            <a:ext cx="5829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9124" y="5925130"/>
            <a:ext cx="22510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Proqrama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Protecâo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Social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PSE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 </a:t>
            </a: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MATERIAIS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07784" y="4804780"/>
          <a:ext cx="6319520" cy="112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4917440"/>
                <a:gridCol w="630554"/>
              </a:tblGrid>
              <a:tr h="14160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4050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31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ProtecÕo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3.3.9.0.30.03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086" sz="1350" spc="-17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086" sz="13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086" sz="13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086" sz="13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150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532930" y="6440095"/>
            <a:ext cx="5848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2.729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3.1.9.0.04.00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9245" y="6440095"/>
            <a:ext cx="229743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Proqrama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Primeira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Infância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(CrianCa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Feliz) </a:t>
            </a:r>
            <a:r>
              <a:rPr dirty="0" sz="800" spc="-40">
                <a:latin typeface="Arial MT"/>
                <a:cs typeface="Arial MT"/>
              </a:rPr>
              <a:t>CONTRATACÃO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TEMPO</a:t>
            </a:r>
            <a:r>
              <a:rPr dirty="0" sz="800" spc="-10">
                <a:latin typeface="Arial MT"/>
                <a:cs typeface="Arial MT"/>
              </a:rPr>
              <a:t> DETERMINADO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13790" y="6095770"/>
            <a:ext cx="143446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ctr" marR="20447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/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86305" y="6109687"/>
            <a:ext cx="449580" cy="34671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750" spc="-10">
                <a:latin typeface="Arial MT"/>
                <a:cs typeface="Arial MT"/>
              </a:rPr>
              <a:t>40.000,00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45"/>
              </a:spcBef>
            </a:pPr>
            <a:r>
              <a:rPr dirty="0" sz="800" spc="-45" b="1">
                <a:latin typeface="Cambria"/>
                <a:cs typeface="Cambria"/>
              </a:rPr>
              <a:t>40.000,00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86374" y="6656440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5596" y="6656440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10.000,00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894740" y="6843307"/>
          <a:ext cx="294005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939"/>
                <a:gridCol w="80263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56129" y="7335949"/>
            <a:ext cx="573786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 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50505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35">
                <a:latin typeface="Arial MT"/>
                <a:cs typeface="Arial MT"/>
              </a:rPr>
              <a:t> 4.320/64,</a:t>
            </a:r>
            <a:r>
              <a:rPr dirty="0" sz="800" spc="-20">
                <a:latin typeface="Arial MT"/>
                <a:cs typeface="Arial MT"/>
              </a:rPr>
              <a:t> 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96896" y="7665039"/>
            <a:ext cx="158686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Inciso;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8372" y="8019788"/>
            <a:ext cx="27590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780168" y="7671133"/>
            <a:ext cx="62547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R$270.000,00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$270.000,00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7000" y="7498974"/>
            <a:ext cx="1871472" cy="127369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248" y="502774"/>
            <a:ext cx="685800" cy="7038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3672" y="9724899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9141">
            <a:solidFill>
              <a:srgbClr val="1F23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381870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6425" y="450716"/>
            <a:ext cx="304736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8495" indent="-3175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Rua</a:t>
            </a:r>
            <a:r>
              <a:rPr dirty="0" sz="80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30303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8372" y="2123601"/>
            <a:ext cx="27590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2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21817" y="2516390"/>
          <a:ext cx="6341110" cy="414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722880"/>
                <a:gridCol w="2214245"/>
                <a:gridCol w="62611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Protecâo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276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EsDecial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DETERMINADO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22.961,19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4.421.65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29.382,84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lnfãncia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(Criança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303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(IGDBF}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POR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83.731,26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858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93.731,26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81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61641" y="6723477"/>
            <a:ext cx="4514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050505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41768" y="6723477"/>
            <a:ext cx="3299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PuÓlique-</a:t>
            </a:r>
            <a:r>
              <a:rPr dirty="0" sz="800" spc="-1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03861" y="9732005"/>
            <a:ext cx="2825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65067" y="7457834"/>
            <a:ext cx="86169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0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15655" y="9732260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030303"/>
                </a:solidFill>
                <a:latin typeface="Arial MT"/>
                <a:cs typeface="Arial MT"/>
              </a:rPr>
              <a:t>Páglna</a:t>
            </a:r>
            <a:r>
              <a:rPr dirty="0" sz="550" spc="6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62626"/>
                </a:solidFill>
                <a:latin typeface="Arial MT"/>
                <a:cs typeface="Arial MT"/>
              </a:rPr>
              <a:t>2</a:t>
            </a:r>
            <a:r>
              <a:rPr dirty="0" sz="5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5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70707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2025-09-03T19:20:16Z</dcterms:created>
  <dcterms:modified xsi:type="dcterms:W3CDTF">2025-09-03T19:20:16Z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