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340600" cy="10325100"/>
  <p:notesSz cx="7340600" cy="10325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00781"/>
            <a:ext cx="6244907" cy="21682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82056"/>
            <a:ext cx="5142865" cy="2581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4773"/>
            <a:ext cx="3195923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Relationship Id="rId12" Type="http://schemas.openxmlformats.org/officeDocument/2006/relationships/image" Target="../media/image6.jpg"/><Relationship Id="rId13" Type="http://schemas.openxmlformats.org/officeDocument/2006/relationships/image" Target="../media/image7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57727" y="7153656"/>
            <a:ext cx="2048255" cy="1581911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32688" y="381000"/>
            <a:ext cx="804672" cy="765048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102352" y="722376"/>
            <a:ext cx="88391" cy="37795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715000" y="600456"/>
            <a:ext cx="972311" cy="3810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843271" y="332232"/>
            <a:ext cx="795527" cy="62179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705855" y="441960"/>
            <a:ext cx="557784" cy="115824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446520" y="606552"/>
            <a:ext cx="579120" cy="29870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3004"/>
            <a:ext cx="6612255" cy="16520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4773"/>
            <a:ext cx="6612255" cy="68145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02343"/>
            <a:ext cx="2351024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02343"/>
            <a:ext cx="1689798" cy="516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98612" y="441197"/>
            <a:ext cx="2482215" cy="551180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2700" marR="5080" indent="-635">
              <a:lnSpc>
                <a:spcPct val="88000"/>
              </a:lnSpc>
              <a:spcBef>
                <a:spcPts val="280"/>
              </a:spcBef>
            </a:pPr>
            <a:r>
              <a:rPr dirty="0" sz="1250" spc="-10">
                <a:solidFill>
                  <a:srgbClr val="444444"/>
                </a:solidFill>
                <a:latin typeface="Arial MT"/>
                <a:cs typeface="Arial MT"/>
              </a:rPr>
              <a:t>Estado</a:t>
            </a:r>
            <a:r>
              <a:rPr dirty="0" sz="12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125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494949"/>
                </a:solidFill>
                <a:latin typeface="Arial MT"/>
                <a:cs typeface="Arial MT"/>
              </a:rPr>
              <a:t>Rio</a:t>
            </a:r>
            <a:r>
              <a:rPr dirty="0" sz="1250" spc="-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125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Arial MT"/>
                <a:cs typeface="Arial MT"/>
              </a:rPr>
              <a:t>Janeiro </a:t>
            </a:r>
            <a:r>
              <a:rPr dirty="0" sz="1250">
                <a:solidFill>
                  <a:srgbClr val="444444"/>
                </a:solidFill>
                <a:latin typeface="Arial MT"/>
                <a:cs typeface="Arial MT"/>
              </a:rPr>
              <a:t>Prefeitura</a:t>
            </a:r>
            <a:r>
              <a:rPr dirty="0" sz="1250" spc="-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50" spc="-55" b="1">
                <a:solidFill>
                  <a:srgbClr val="464646"/>
                </a:solidFill>
                <a:latin typeface="Arial"/>
                <a:cs typeface="Arial"/>
              </a:rPr>
              <a:t>Municipal</a:t>
            </a:r>
            <a:r>
              <a:rPr dirty="0" sz="1250" spc="-3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50" spc="-1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50" spc="-8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Arial MT"/>
                <a:cs typeface="Arial MT"/>
              </a:rPr>
              <a:t>Seropédica </a:t>
            </a:r>
            <a:r>
              <a:rPr dirty="0" sz="1250" spc="-20">
                <a:solidFill>
                  <a:srgbClr val="464646"/>
                </a:solidFill>
                <a:latin typeface="Arial MT"/>
                <a:cs typeface="Arial MT"/>
              </a:rPr>
              <a:t>Gabinete</a:t>
            </a:r>
            <a:r>
              <a:rPr dirty="0" sz="125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494949"/>
                </a:solidFill>
                <a:latin typeface="Arial MT"/>
                <a:cs typeface="Arial MT"/>
              </a:rPr>
              <a:t>do</a:t>
            </a:r>
            <a:r>
              <a:rPr dirty="0" sz="1250" spc="-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464646"/>
                </a:solidFill>
                <a:latin typeface="Arial MT"/>
                <a:cs typeface="Arial MT"/>
              </a:rPr>
              <a:t>Prefeito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93139" y="1681988"/>
            <a:ext cx="31318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25">
                <a:solidFill>
                  <a:srgbClr val="444444"/>
                </a:solidFill>
                <a:latin typeface="Arial Black"/>
                <a:cs typeface="Arial Black"/>
              </a:rPr>
              <a:t>DECRETO</a:t>
            </a:r>
            <a:r>
              <a:rPr dirty="0" sz="1200" spc="-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00" spc="-135">
                <a:solidFill>
                  <a:srgbClr val="464646"/>
                </a:solidFill>
                <a:latin typeface="Arial Black"/>
                <a:cs typeface="Arial Black"/>
              </a:rPr>
              <a:t>N•</a:t>
            </a:r>
            <a:r>
              <a:rPr dirty="0" sz="1200" spc="-13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170">
                <a:solidFill>
                  <a:srgbClr val="464646"/>
                </a:solidFill>
                <a:latin typeface="Arial Black"/>
                <a:cs typeface="Arial Black"/>
              </a:rPr>
              <a:t>2592</a:t>
            </a:r>
            <a:r>
              <a:rPr dirty="0" sz="1200" spc="-2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110">
                <a:solidFill>
                  <a:srgbClr val="464646"/>
                </a:solidFill>
                <a:latin typeface="Arial Black"/>
                <a:cs typeface="Arial Black"/>
              </a:rPr>
              <a:t>DE</a:t>
            </a:r>
            <a:r>
              <a:rPr dirty="0" sz="1200" spc="-4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00" spc="-160">
                <a:solidFill>
                  <a:srgbClr val="4B4B4B"/>
                </a:solidFill>
                <a:latin typeface="Arial Black"/>
                <a:cs typeface="Arial Black"/>
              </a:rPr>
              <a:t>08</a:t>
            </a:r>
            <a:r>
              <a:rPr dirty="0" sz="1200" spc="-40">
                <a:solidFill>
                  <a:srgbClr val="4B4B4B"/>
                </a:solidFill>
                <a:latin typeface="Arial Black"/>
                <a:cs typeface="Arial Black"/>
              </a:rPr>
              <a:t> </a:t>
            </a:r>
            <a:r>
              <a:rPr dirty="0" sz="1200" spc="-110">
                <a:solidFill>
                  <a:srgbClr val="444444"/>
                </a:solidFill>
                <a:latin typeface="Arial Black"/>
                <a:cs typeface="Arial Black"/>
              </a:rPr>
              <a:t>DE</a:t>
            </a:r>
            <a:r>
              <a:rPr dirty="0" sz="1200" spc="-1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00" spc="-135">
                <a:solidFill>
                  <a:srgbClr val="424242"/>
                </a:solidFill>
                <a:latin typeface="Arial Black"/>
                <a:cs typeface="Arial Black"/>
              </a:rPr>
              <a:t>ABRIL</a:t>
            </a:r>
            <a:r>
              <a:rPr dirty="0" sz="1200" spc="-2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200" spc="-110">
                <a:solidFill>
                  <a:srgbClr val="494949"/>
                </a:solidFill>
                <a:latin typeface="Arial Black"/>
                <a:cs typeface="Arial Black"/>
              </a:rPr>
              <a:t>DE</a:t>
            </a:r>
            <a:r>
              <a:rPr dirty="0" sz="1200">
                <a:solidFill>
                  <a:srgbClr val="494949"/>
                </a:solidFill>
                <a:latin typeface="Arial Black"/>
                <a:cs typeface="Arial Black"/>
              </a:rPr>
              <a:t> </a:t>
            </a:r>
            <a:r>
              <a:rPr dirty="0" sz="1200" spc="-110">
                <a:solidFill>
                  <a:srgbClr val="464646"/>
                </a:solidFill>
                <a:latin typeface="Arial Black"/>
                <a:cs typeface="Arial Black"/>
              </a:rPr>
              <a:t>2024</a:t>
            </a:r>
            <a:endParaRPr sz="1200">
              <a:latin typeface="Arial Black"/>
              <a:cs typeface="Arial Black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14920" y="980694"/>
            <a:ext cx="124460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895" algn="l"/>
              </a:tabLst>
            </a:pPr>
            <a:r>
              <a:rPr dirty="0" sz="650" spc="-50">
                <a:solidFill>
                  <a:srgbClr val="F9959C"/>
                </a:solidFill>
                <a:latin typeface="Arial MT"/>
                <a:cs typeface="Arial MT"/>
              </a:rPr>
              <a:t>-</a:t>
            </a:r>
            <a:r>
              <a:rPr dirty="0" sz="650">
                <a:solidFill>
                  <a:srgbClr val="F9959C"/>
                </a:solidFill>
                <a:latin typeface="Arial MT"/>
                <a:cs typeface="Arial MT"/>
              </a:rPr>
              <a:t>	</a:t>
            </a:r>
            <a:r>
              <a:rPr dirty="0" sz="650">
                <a:solidFill>
                  <a:srgbClr val="565656"/>
                </a:solidFill>
                <a:latin typeface="Arial MT"/>
                <a:cs typeface="Arial MT"/>
              </a:rPr>
              <a:t>0</a:t>
            </a:r>
            <a:r>
              <a:rPr dirty="0" sz="650" spc="13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4F4F4F"/>
                </a:solidFill>
                <a:latin typeface="Arial MT"/>
                <a:cs typeface="Arial MT"/>
              </a:rPr>
              <a:t>ã0¥0</a:t>
            </a:r>
            <a:r>
              <a:rPr dirty="0" sz="650" spc="1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4B4B4B"/>
                </a:solidFill>
                <a:latin typeface="Arial MT"/>
                <a:cs typeface="Arial MT"/>
              </a:rPr>
              <a:t>IE</a:t>
            </a:r>
            <a:r>
              <a:rPr dirty="0" sz="650" spc="-7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545454"/>
                </a:solidFill>
                <a:latin typeface="Arial MT"/>
                <a:cs typeface="Arial MT"/>
              </a:rPr>
              <a:t>5</a:t>
            </a:r>
            <a:r>
              <a:rPr dirty="0" sz="650">
                <a:solidFill>
                  <a:srgbClr val="4D4D4D"/>
                </a:solidFill>
                <a:latin typeface="Arial MT"/>
                <a:cs typeface="Arial MT"/>
              </a:rPr>
              <a:t>7</a:t>
            </a:r>
            <a:r>
              <a:rPr dirty="0" sz="650" spc="-7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595959"/>
                </a:solidFill>
                <a:latin typeface="Arial MT"/>
                <a:cs typeface="Arial MT"/>
              </a:rPr>
              <a:t>0</a:t>
            </a:r>
            <a:r>
              <a:rPr dirty="0" sz="650" spc="1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650" spc="-35">
                <a:solidFill>
                  <a:srgbClr val="505050"/>
                </a:solidFill>
                <a:latin typeface="Arial MT"/>
                <a:cs typeface="Arial MT"/>
              </a:rPr>
              <a:t>É</a:t>
            </a:r>
            <a:r>
              <a:rPr dirty="0" sz="650" spc="16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650" spc="-114">
                <a:solidFill>
                  <a:srgbClr val="4F4F4F"/>
                </a:solidFill>
                <a:latin typeface="Arial MT"/>
                <a:cs typeface="Arial MT"/>
              </a:rPr>
              <a:t>AG</a:t>
            </a:r>
            <a:r>
              <a:rPr dirty="0" sz="650" spc="-1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650" spc="-30">
                <a:solidFill>
                  <a:srgbClr val="494949"/>
                </a:solidFill>
                <a:latin typeface="Arial MT"/>
                <a:cs typeface="Arial MT"/>
              </a:rPr>
              <a:t>0fl</a:t>
            </a:r>
            <a:r>
              <a:rPr dirty="0" sz="650" spc="1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650">
                <a:solidFill>
                  <a:srgbClr val="4B4B4B"/>
                </a:solidFill>
                <a:latin typeface="Arial MT"/>
                <a:cs typeface="Arial MT"/>
              </a:rPr>
              <a:t>ã</a:t>
            </a:r>
            <a:r>
              <a:rPr dirty="0" sz="650" spc="3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50" spc="-50">
                <a:solidFill>
                  <a:srgbClr val="F29399"/>
                </a:solidFill>
                <a:latin typeface="Arial MT"/>
                <a:cs typeface="Arial MT"/>
              </a:rPr>
              <a:t>-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28702" y="2331211"/>
            <a:ext cx="180911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424242"/>
                </a:solidFill>
                <a:latin typeface="Arial"/>
                <a:cs typeface="Arial"/>
              </a:rPr>
              <a:t>DECLARA</a:t>
            </a:r>
            <a:r>
              <a:rPr dirty="0" sz="1200" spc="-1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464646"/>
                </a:solidFill>
                <a:latin typeface="Arial"/>
                <a:cs typeface="Arial"/>
              </a:rPr>
              <a:t>LUTO</a:t>
            </a:r>
            <a:r>
              <a:rPr dirty="0" sz="1200" spc="-5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424242"/>
                </a:solidFill>
                <a:latin typeface="Arial"/>
                <a:cs typeface="Arial"/>
              </a:rPr>
              <a:t>OFICIAL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87345" y="3065780"/>
            <a:ext cx="5792470" cy="221297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5240" marR="5080">
              <a:lnSpc>
                <a:spcPts val="1340"/>
              </a:lnSpc>
              <a:spcBef>
                <a:spcPts val="225"/>
              </a:spcBef>
            </a:pP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Lucaa</a:t>
            </a:r>
            <a:r>
              <a:rPr dirty="0" sz="1200" spc="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Dutra</a:t>
            </a:r>
            <a:r>
              <a:rPr dirty="0" sz="12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dos</a:t>
            </a:r>
            <a:r>
              <a:rPr dirty="0" sz="120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F3F3F"/>
                </a:solidFill>
                <a:latin typeface="Arial MT"/>
                <a:cs typeface="Arial MT"/>
              </a:rPr>
              <a:t>Santos,</a:t>
            </a:r>
            <a:r>
              <a:rPr dirty="0" sz="1200" spc="2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D4D4D"/>
                </a:solidFill>
                <a:latin typeface="Arial MT"/>
                <a:cs typeface="Arial MT"/>
              </a:rPr>
              <a:t>Prefeito</a:t>
            </a:r>
            <a:r>
              <a:rPr dirty="0" sz="1200" spc="3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45454"/>
                </a:solidFill>
                <a:latin typeface="Arial MT"/>
                <a:cs typeface="Arial MT"/>
              </a:rPr>
              <a:t>do</a:t>
            </a:r>
            <a:r>
              <a:rPr dirty="0" sz="1200" spc="-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F4F4F"/>
                </a:solidFill>
                <a:latin typeface="Arial MT"/>
                <a:cs typeface="Arial MT"/>
              </a:rPr>
              <a:t>Município</a:t>
            </a:r>
            <a:r>
              <a:rPr dirty="0" sz="1200" spc="9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20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B4B4B"/>
                </a:solidFill>
                <a:latin typeface="Arial MT"/>
                <a:cs typeface="Arial MT"/>
              </a:rPr>
              <a:t>Seropédica,</a:t>
            </a:r>
            <a:r>
              <a:rPr dirty="0" sz="1200" spc="8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no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uso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das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atribuições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que</a:t>
            </a:r>
            <a:r>
              <a:rPr dirty="0" sz="1200" spc="-7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525252"/>
                </a:solidFill>
                <a:latin typeface="Arial MT"/>
                <a:cs typeface="Arial MT"/>
              </a:rPr>
              <a:t>Ihe</a:t>
            </a:r>
            <a:r>
              <a:rPr dirty="0" sz="1200" spc="-7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F4F4F"/>
                </a:solidFill>
                <a:latin typeface="Arial MT"/>
                <a:cs typeface="Arial MT"/>
              </a:rPr>
              <a:t>confere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75757"/>
                </a:solidFill>
                <a:latin typeface="Arial MT"/>
                <a:cs typeface="Arial MT"/>
              </a:rPr>
              <a:t>o</a:t>
            </a:r>
            <a:r>
              <a:rPr dirty="0" sz="1200" spc="-7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art.</a:t>
            </a:r>
            <a:r>
              <a:rPr dirty="0" sz="1200" spc="-5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74,</a:t>
            </a:r>
            <a:r>
              <a:rPr dirty="0" sz="1200" spc="-7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1200" spc="-6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Lei</a:t>
            </a:r>
            <a:r>
              <a:rPr dirty="0" sz="1200" spc="-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Orgânica</a:t>
            </a:r>
            <a:r>
              <a:rPr dirty="0" sz="120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F4F4F"/>
                </a:solidFill>
                <a:latin typeface="Arial MT"/>
                <a:cs typeface="Arial MT"/>
              </a:rPr>
              <a:t>do</a:t>
            </a:r>
            <a:r>
              <a:rPr dirty="0" sz="1200" spc="-6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D4D4D"/>
                </a:solidFill>
                <a:latin typeface="Arial MT"/>
                <a:cs typeface="Arial MT"/>
              </a:rPr>
              <a:t>Município</a:t>
            </a:r>
            <a:r>
              <a:rPr dirty="0" sz="12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1200" spc="-7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45"/>
              </a:spcBef>
            </a:pPr>
            <a:endParaRPr sz="1200">
              <a:latin typeface="Arial MT"/>
              <a:cs typeface="Arial MT"/>
            </a:endParaRPr>
          </a:p>
          <a:p>
            <a:pPr marL="15875">
              <a:lnSpc>
                <a:spcPct val="100000"/>
              </a:lnSpc>
            </a:pPr>
            <a:r>
              <a:rPr dirty="0" sz="1150" spc="-10">
                <a:solidFill>
                  <a:srgbClr val="464646"/>
                </a:solidFill>
                <a:latin typeface="Arial Black"/>
                <a:cs typeface="Arial Black"/>
              </a:rPr>
              <a:t>DECRETA:</a:t>
            </a:r>
            <a:endParaRPr sz="1150">
              <a:latin typeface="Arial Black"/>
              <a:cs typeface="Arial Black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1150">
              <a:latin typeface="Arial Black"/>
              <a:cs typeface="Arial Black"/>
            </a:endParaRPr>
          </a:p>
          <a:p>
            <a:pPr marL="12700" marR="116205" indent="5080">
              <a:lnSpc>
                <a:spcPts val="1320"/>
              </a:lnSpc>
            </a:pP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Art.</a:t>
            </a:r>
            <a:r>
              <a:rPr dirty="0" sz="1200" spc="-10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1•</a:t>
            </a:r>
            <a:r>
              <a:rPr dirty="0" sz="1200" spc="-8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É</a:t>
            </a:r>
            <a:r>
              <a:rPr dirty="0" sz="1200" spc="-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Arial MT"/>
                <a:cs typeface="Arial MT"/>
              </a:rPr>
              <a:t>declarado</a:t>
            </a:r>
            <a:r>
              <a:rPr dirty="0" sz="1200" spc="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B4B4B"/>
                </a:solidFill>
                <a:latin typeface="Arial MT"/>
                <a:cs typeface="Arial MT"/>
              </a:rPr>
              <a:t>luto</a:t>
            </a:r>
            <a:r>
              <a:rPr dirty="0" sz="1200" spc="-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oficial</a:t>
            </a:r>
            <a:r>
              <a:rPr dirty="0" sz="1200" spc="-4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em</a:t>
            </a:r>
            <a:r>
              <a:rPr dirty="0" sz="12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F4F4F"/>
                </a:solidFill>
                <a:latin typeface="Arial MT"/>
                <a:cs typeface="Arial MT"/>
              </a:rPr>
              <a:t>todo </a:t>
            </a:r>
            <a:r>
              <a:rPr dirty="0" sz="12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1200" spc="-8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44444"/>
                </a:solidFill>
                <a:latin typeface="Arial MT"/>
                <a:cs typeface="Arial MT"/>
              </a:rPr>
              <a:t>Município,</a:t>
            </a:r>
            <a:r>
              <a:rPr dirty="0" sz="1200" spc="6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64646"/>
                </a:solidFill>
                <a:latin typeface="Arial MT"/>
                <a:cs typeface="Arial MT"/>
              </a:rPr>
              <a:t>pelo</a:t>
            </a:r>
            <a:r>
              <a:rPr dirty="0" sz="12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Arial MT"/>
                <a:cs typeface="Arial MT"/>
              </a:rPr>
              <a:t>período</a:t>
            </a:r>
            <a:r>
              <a:rPr dirty="0" sz="120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1200" spc="-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três</a:t>
            </a:r>
            <a:r>
              <a:rPr dirty="0" sz="12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dias,</a:t>
            </a:r>
            <a:r>
              <a:rPr dirty="0" sz="12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contado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1200" spc="-8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data</a:t>
            </a:r>
            <a:r>
              <a:rPr dirty="0" sz="1200" spc="-5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1200" spc="-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94949"/>
                </a:solidFill>
                <a:latin typeface="Arial MT"/>
                <a:cs typeface="Arial MT"/>
              </a:rPr>
              <a:t>publicação</a:t>
            </a:r>
            <a:r>
              <a:rPr dirty="0" sz="12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Arial MT"/>
                <a:cs typeface="Arial MT"/>
              </a:rPr>
              <a:t>deste</a:t>
            </a:r>
            <a:r>
              <a:rPr dirty="0" sz="120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84848"/>
                </a:solidFill>
                <a:latin typeface="Arial MT"/>
                <a:cs typeface="Arial MT"/>
              </a:rPr>
              <a:t>Decreto,</a:t>
            </a:r>
            <a:r>
              <a:rPr dirty="0" sz="1200" spc="-2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em</a:t>
            </a:r>
            <a:r>
              <a:rPr dirty="0" sz="12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sinal</a:t>
            </a:r>
            <a:r>
              <a:rPr dirty="0" sz="1200" spc="-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1200" spc="-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Arial MT"/>
                <a:cs typeface="Arial MT"/>
              </a:rPr>
              <a:t>pesar</a:t>
            </a:r>
            <a:r>
              <a:rPr dirty="0" sz="1200" spc="-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pelo</a:t>
            </a:r>
            <a:r>
              <a:rPr dirty="0" sz="120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44444"/>
                </a:solidFill>
                <a:latin typeface="Arial MT"/>
                <a:cs typeface="Arial MT"/>
              </a:rPr>
              <a:t>falecimento</a:t>
            </a:r>
            <a:r>
              <a:rPr dirty="0" sz="1200" spc="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12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aluno</a:t>
            </a:r>
            <a:r>
              <a:rPr dirty="0" sz="12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424242"/>
                </a:solidFill>
                <a:latin typeface="Arial MT"/>
                <a:cs typeface="Arial MT"/>
              </a:rPr>
              <a:t>de </a:t>
            </a:r>
            <a:r>
              <a:rPr dirty="0" sz="1200" spc="-10">
                <a:solidFill>
                  <a:srgbClr val="464646"/>
                </a:solidFill>
                <a:latin typeface="Arial MT"/>
                <a:cs typeface="Arial MT"/>
              </a:rPr>
              <a:t>Ciências</a:t>
            </a:r>
            <a:r>
              <a:rPr dirty="0" sz="1200" spc="-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Arial MT"/>
                <a:cs typeface="Arial MT"/>
              </a:rPr>
              <a:t>Biológicas </a:t>
            </a:r>
            <a:r>
              <a:rPr dirty="0" sz="1200">
                <a:solidFill>
                  <a:srgbClr val="494949"/>
                </a:solidFill>
                <a:latin typeface="Arial MT"/>
                <a:cs typeface="Arial MT"/>
              </a:rPr>
              <a:t>da</a:t>
            </a:r>
            <a:r>
              <a:rPr dirty="0" sz="1200" spc="-8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4444"/>
                </a:solidFill>
                <a:latin typeface="Arial MT"/>
                <a:cs typeface="Arial MT"/>
              </a:rPr>
              <a:t>UFRRJ</a:t>
            </a:r>
            <a:r>
              <a:rPr dirty="0" sz="1200" spc="-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94949"/>
                </a:solidFill>
                <a:latin typeface="Arial MT"/>
                <a:cs typeface="Arial MT"/>
              </a:rPr>
              <a:t>Bernardo</a:t>
            </a:r>
            <a:r>
              <a:rPr dirty="0" sz="12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80">
                <a:solidFill>
                  <a:srgbClr val="494949"/>
                </a:solidFill>
                <a:latin typeface="Arial MT"/>
                <a:cs typeface="Arial MT"/>
              </a:rPr>
              <a:t>V.</a:t>
            </a:r>
            <a:r>
              <a:rPr dirty="0" sz="1200" spc="-4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84848"/>
                </a:solidFill>
                <a:latin typeface="Arial MT"/>
                <a:cs typeface="Arial MT"/>
              </a:rPr>
              <a:t>Paraiso.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2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</a:pPr>
            <a:r>
              <a:rPr dirty="0" sz="1150" spc="55">
                <a:solidFill>
                  <a:srgbClr val="464646"/>
                </a:solidFill>
                <a:latin typeface="Arial MT"/>
                <a:cs typeface="Arial MT"/>
              </a:rPr>
              <a:t>Art.</a:t>
            </a:r>
            <a:r>
              <a:rPr dirty="0" sz="115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B4B4B"/>
                </a:solidFill>
                <a:latin typeface="Arial MT"/>
                <a:cs typeface="Arial MT"/>
              </a:rPr>
              <a:t>2º</a:t>
            </a:r>
            <a:r>
              <a:rPr dirty="0" sz="115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D4D4D"/>
                </a:solidFill>
                <a:latin typeface="Arial MT"/>
                <a:cs typeface="Arial MT"/>
              </a:rPr>
              <a:t>Este</a:t>
            </a:r>
            <a:r>
              <a:rPr dirty="0" sz="115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94949"/>
                </a:solidFill>
                <a:latin typeface="Arial MT"/>
                <a:cs typeface="Arial MT"/>
              </a:rPr>
              <a:t>Decreto</a:t>
            </a:r>
            <a:r>
              <a:rPr dirty="0" sz="1150" spc="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B4B4B"/>
                </a:solidFill>
                <a:latin typeface="Arial MT"/>
                <a:cs typeface="Arial MT"/>
              </a:rPr>
              <a:t>entra</a:t>
            </a:r>
            <a:r>
              <a:rPr dirty="0" sz="1150" spc="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94949"/>
                </a:solidFill>
                <a:latin typeface="Arial MT"/>
                <a:cs typeface="Arial MT"/>
              </a:rPr>
              <a:t>em</a:t>
            </a:r>
            <a:r>
              <a:rPr dirty="0" sz="115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B4B4B"/>
                </a:solidFill>
                <a:latin typeface="Arial MT"/>
                <a:cs typeface="Arial MT"/>
              </a:rPr>
              <a:t>vigor</a:t>
            </a:r>
            <a:r>
              <a:rPr dirty="0" sz="115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505050"/>
                </a:solidFill>
                <a:latin typeface="Arial MT"/>
                <a:cs typeface="Arial MT"/>
              </a:rPr>
              <a:t>na</a:t>
            </a:r>
            <a:r>
              <a:rPr dirty="0" sz="1150" spc="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B4B4B"/>
                </a:solidFill>
                <a:latin typeface="Arial MT"/>
                <a:cs typeface="Arial MT"/>
              </a:rPr>
              <a:t>data</a:t>
            </a:r>
            <a:r>
              <a:rPr dirty="0" sz="1150" spc="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464646"/>
                </a:solidFill>
                <a:latin typeface="Arial MT"/>
                <a:cs typeface="Arial MT"/>
              </a:rPr>
              <a:t>de </a:t>
            </a:r>
            <a:r>
              <a:rPr dirty="0" sz="1150">
                <a:solidFill>
                  <a:srgbClr val="494949"/>
                </a:solidFill>
                <a:latin typeface="Arial MT"/>
                <a:cs typeface="Arial MT"/>
              </a:rPr>
              <a:t>sua</a:t>
            </a:r>
            <a:r>
              <a:rPr dirty="0" sz="115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Arial MT"/>
                <a:cs typeface="Arial MT"/>
              </a:rPr>
              <a:t>publicação.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58549" y="6068060"/>
            <a:ext cx="21247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444444"/>
                </a:solidFill>
                <a:latin typeface="Arial MT"/>
                <a:cs typeface="Arial MT"/>
              </a:rPr>
              <a:t>Seropédica,</a:t>
            </a:r>
            <a:r>
              <a:rPr dirty="0" sz="1200" spc="4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B4B4B"/>
                </a:solidFill>
                <a:latin typeface="Arial MT"/>
                <a:cs typeface="Arial MT"/>
              </a:rPr>
              <a:t>08</a:t>
            </a:r>
            <a:r>
              <a:rPr dirty="0" sz="1200" spc="-7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MT"/>
                <a:cs typeface="Arial MT"/>
              </a:rPr>
              <a:t>abril</a:t>
            </a:r>
            <a:r>
              <a:rPr dirty="0" sz="1200" spc="-6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464646"/>
                </a:solidFill>
                <a:latin typeface="Arial MT"/>
                <a:cs typeface="Arial MT"/>
              </a:rPr>
              <a:t>2024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490428" y="7771892"/>
            <a:ext cx="881380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8309">
              <a:lnSpc>
                <a:spcPts val="1405"/>
              </a:lnSpc>
              <a:spcBef>
                <a:spcPts val="100"/>
              </a:spcBef>
            </a:pPr>
            <a:r>
              <a:rPr dirty="0" sz="1200" spc="-125">
                <a:solidFill>
                  <a:srgbClr val="484848"/>
                </a:solidFill>
                <a:latin typeface="Arial Black"/>
                <a:cs typeface="Arial Black"/>
              </a:rPr>
              <a:t>Lucas</a:t>
            </a:r>
            <a:endParaRPr sz="1200">
              <a:latin typeface="Arial Black"/>
              <a:cs typeface="Arial Black"/>
            </a:endParaRPr>
          </a:p>
          <a:p>
            <a:pPr marL="12700">
              <a:lnSpc>
                <a:spcPts val="1465"/>
              </a:lnSpc>
            </a:pPr>
            <a:r>
              <a:rPr dirty="0" sz="1250" spc="-155">
                <a:solidFill>
                  <a:srgbClr val="464646"/>
                </a:solidFill>
                <a:latin typeface="Arial Black"/>
                <a:cs typeface="Arial Black"/>
              </a:rPr>
              <a:t>Prefeito</a:t>
            </a:r>
            <a:r>
              <a:rPr dirty="0" sz="1250" spc="50">
                <a:solidFill>
                  <a:srgbClr val="464646"/>
                </a:solidFill>
                <a:latin typeface="Arial Black"/>
                <a:cs typeface="Arial Black"/>
              </a:rPr>
              <a:t> </a:t>
            </a:r>
            <a:r>
              <a:rPr dirty="0" sz="1250" spc="-25">
                <a:solidFill>
                  <a:srgbClr val="464646"/>
                </a:solidFill>
                <a:latin typeface="Arial Black"/>
                <a:cs typeface="Arial Black"/>
              </a:rPr>
              <a:t>do</a:t>
            </a:r>
            <a:endParaRPr sz="12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734785" y="7771892"/>
            <a:ext cx="1325880" cy="389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2870">
              <a:lnSpc>
                <a:spcPts val="1405"/>
              </a:lnSpc>
              <a:spcBef>
                <a:spcPts val="100"/>
              </a:spcBef>
            </a:pPr>
            <a:r>
              <a:rPr dirty="0" sz="1200" spc="-110">
                <a:solidFill>
                  <a:srgbClr val="424242"/>
                </a:solidFill>
                <a:latin typeface="Arial Black"/>
                <a:cs typeface="Arial Black"/>
              </a:rPr>
              <a:t>dos</a:t>
            </a:r>
            <a:r>
              <a:rPr dirty="0" sz="1200" spc="-15">
                <a:solidFill>
                  <a:srgbClr val="424242"/>
                </a:solidFill>
                <a:latin typeface="Arial Black"/>
                <a:cs typeface="Arial Black"/>
              </a:rPr>
              <a:t> </a:t>
            </a:r>
            <a:r>
              <a:rPr dirty="0" sz="1200" spc="-10">
                <a:solidFill>
                  <a:srgbClr val="494949"/>
                </a:solidFill>
                <a:latin typeface="Arial Black"/>
                <a:cs typeface="Arial Black"/>
              </a:rPr>
              <a:t>Santo</a:t>
            </a:r>
            <a:endParaRPr sz="1200">
              <a:latin typeface="Arial Black"/>
              <a:cs typeface="Arial Black"/>
            </a:endParaRPr>
          </a:p>
          <a:p>
            <a:pPr marL="12700">
              <a:lnSpc>
                <a:spcPts val="1465"/>
              </a:lnSpc>
              <a:tabLst>
                <a:tab pos="714375" algn="l"/>
              </a:tabLst>
            </a:pPr>
            <a:r>
              <a:rPr dirty="0" sz="1250" spc="-110">
                <a:solidFill>
                  <a:srgbClr val="444444"/>
                </a:solidFill>
                <a:latin typeface="Arial Black"/>
                <a:cs typeface="Arial Black"/>
              </a:rPr>
              <a:t>ípio</a:t>
            </a:r>
            <a:r>
              <a:rPr dirty="0" sz="1250" spc="-75">
                <a:solidFill>
                  <a:srgbClr val="444444"/>
                </a:solidFill>
                <a:latin typeface="Arial Black"/>
                <a:cs typeface="Arial Black"/>
              </a:rPr>
              <a:t> </a:t>
            </a:r>
            <a:r>
              <a:rPr dirty="0" sz="1250" spc="-25">
                <a:solidFill>
                  <a:srgbClr val="484848"/>
                </a:solidFill>
                <a:latin typeface="Arial Black"/>
                <a:cs typeface="Arial Black"/>
              </a:rPr>
              <a:t>de,</a:t>
            </a:r>
            <a:r>
              <a:rPr dirty="0" sz="1250">
                <a:solidFill>
                  <a:srgbClr val="484848"/>
                </a:solidFill>
                <a:latin typeface="Arial Black"/>
                <a:cs typeface="Arial Black"/>
              </a:rPr>
              <a:t>	</a:t>
            </a:r>
            <a:r>
              <a:rPr dirty="0" sz="1250" spc="-160">
                <a:solidFill>
                  <a:srgbClr val="444444"/>
                </a:solidFill>
                <a:latin typeface="Arial Black"/>
                <a:cs typeface="Arial Black"/>
              </a:rPr>
              <a:t>ropádica</a:t>
            </a:r>
            <a:endParaRPr sz="125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2025-09-03T17:21:11Z</dcterms:created>
  <dcterms:modified xsi:type="dcterms:W3CDTF">2025-09-03T17:21:11Z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2025-09-03T00:00:00Z</vt:filetime>
  </property>
  <property fmtid="{D5CDD505-2E9C-101B-9397-08002B2CF9AE}" pid="3" name="LastSaved">
    <vt:filetime>2025-09-03T00:00:00Z</vt:filetime>
  </property>
</Properties>
</file>