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jpg" ContentType="image/jpg"/>
  <Override PartName="/ppt/slides/slide2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</p:sldIdLst>
  <p:sldSz cx="7340600" cy="10325100"/>
  <p:notesSz cx="7340600" cy="103251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51021" y="3200781"/>
            <a:ext cx="6244907" cy="21682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02042" y="5782056"/>
            <a:ext cx="5142865" cy="25812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rgbClr val="3F3F3F"/>
                </a:solidFill>
                <a:latin typeface="Lucida Sans Unicode"/>
                <a:cs typeface="Lucida Sans Unicode"/>
              </a:defRPr>
            </a:lvl1pPr>
          </a:lstStyle>
          <a:p>
            <a:pPr marL="12700">
              <a:lnSpc>
                <a:spcPct val="100000"/>
              </a:lnSpc>
              <a:spcBef>
                <a:spcPts val="20"/>
              </a:spcBef>
            </a:pPr>
            <a:r>
              <a:rPr dirty="0" spc="-25">
                <a:solidFill>
                  <a:srgbClr val="4D4D4D"/>
                </a:solidFill>
              </a:rPr>
              <a:t>Página</a:t>
            </a:r>
            <a:r>
              <a:rPr dirty="0">
                <a:solidFill>
                  <a:srgbClr val="4D4D4D"/>
                </a:solidFill>
              </a:rPr>
              <a:t> </a:t>
            </a:r>
            <a:fld id="{81D60167-4931-47E6-BA6A-407CBD079E47}" type="slidenum">
              <a:rPr dirty="0" spc="-10">
                <a:solidFill>
                  <a:srgbClr val="747474"/>
                </a:solidFill>
              </a:rPr>
              <a:t>#</a:t>
            </a:fld>
            <a:r>
              <a:rPr dirty="0" spc="-30">
                <a:solidFill>
                  <a:srgbClr val="747474"/>
                </a:solidFill>
              </a:rPr>
              <a:t> </a:t>
            </a:r>
            <a:r>
              <a:rPr dirty="0" spc="-30">
                <a:solidFill>
                  <a:srgbClr val="676767"/>
                </a:solidFill>
              </a:rPr>
              <a:t>de</a:t>
            </a:r>
            <a:r>
              <a:rPr dirty="0" spc="-40">
                <a:solidFill>
                  <a:srgbClr val="676767"/>
                </a:solidFill>
              </a:rPr>
              <a:t> </a:t>
            </a:r>
            <a:r>
              <a:rPr dirty="0" spc="-50"/>
              <a:t>2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rgbClr val="3F3F3F"/>
                </a:solidFill>
                <a:latin typeface="Lucida Sans Unicode"/>
                <a:cs typeface="Lucida Sans Unicode"/>
              </a:defRPr>
            </a:lvl1pPr>
          </a:lstStyle>
          <a:p>
            <a:pPr marL="12700">
              <a:lnSpc>
                <a:spcPct val="100000"/>
              </a:lnSpc>
              <a:spcBef>
                <a:spcPts val="20"/>
              </a:spcBef>
            </a:pPr>
            <a:r>
              <a:rPr dirty="0" spc="-25">
                <a:solidFill>
                  <a:srgbClr val="4D4D4D"/>
                </a:solidFill>
              </a:rPr>
              <a:t>Página</a:t>
            </a:r>
            <a:r>
              <a:rPr dirty="0">
                <a:solidFill>
                  <a:srgbClr val="4D4D4D"/>
                </a:solidFill>
              </a:rPr>
              <a:t> </a:t>
            </a:r>
            <a:fld id="{81D60167-4931-47E6-BA6A-407CBD079E47}" type="slidenum">
              <a:rPr dirty="0" spc="-10">
                <a:solidFill>
                  <a:srgbClr val="747474"/>
                </a:solidFill>
              </a:rPr>
              <a:t>#</a:t>
            </a:fld>
            <a:r>
              <a:rPr dirty="0" spc="-30">
                <a:solidFill>
                  <a:srgbClr val="747474"/>
                </a:solidFill>
              </a:rPr>
              <a:t> </a:t>
            </a:r>
            <a:r>
              <a:rPr dirty="0" spc="-30">
                <a:solidFill>
                  <a:srgbClr val="676767"/>
                </a:solidFill>
              </a:rPr>
              <a:t>de</a:t>
            </a:r>
            <a:r>
              <a:rPr dirty="0" spc="-40">
                <a:solidFill>
                  <a:srgbClr val="676767"/>
                </a:solidFill>
              </a:rPr>
              <a:t> </a:t>
            </a:r>
            <a:r>
              <a:rPr dirty="0" spc="-50"/>
              <a:t>2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67347" y="2374773"/>
            <a:ext cx="3195923" cy="68145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783679" y="2374773"/>
            <a:ext cx="3195923" cy="68145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rgbClr val="3F3F3F"/>
                </a:solidFill>
                <a:latin typeface="Lucida Sans Unicode"/>
                <a:cs typeface="Lucida Sans Unicode"/>
              </a:defRPr>
            </a:lvl1pPr>
          </a:lstStyle>
          <a:p>
            <a:pPr marL="12700">
              <a:lnSpc>
                <a:spcPct val="100000"/>
              </a:lnSpc>
              <a:spcBef>
                <a:spcPts val="20"/>
              </a:spcBef>
            </a:pPr>
            <a:r>
              <a:rPr dirty="0" spc="-25">
                <a:solidFill>
                  <a:srgbClr val="4D4D4D"/>
                </a:solidFill>
              </a:rPr>
              <a:t>Página</a:t>
            </a:r>
            <a:r>
              <a:rPr dirty="0">
                <a:solidFill>
                  <a:srgbClr val="4D4D4D"/>
                </a:solidFill>
              </a:rPr>
              <a:t> </a:t>
            </a:r>
            <a:fld id="{81D60167-4931-47E6-BA6A-407CBD079E47}" type="slidenum">
              <a:rPr dirty="0" spc="-10">
                <a:solidFill>
                  <a:srgbClr val="747474"/>
                </a:solidFill>
              </a:rPr>
              <a:t>#</a:t>
            </a:fld>
            <a:r>
              <a:rPr dirty="0" spc="-30">
                <a:solidFill>
                  <a:srgbClr val="747474"/>
                </a:solidFill>
              </a:rPr>
              <a:t> </a:t>
            </a:r>
            <a:r>
              <a:rPr dirty="0" spc="-30">
                <a:solidFill>
                  <a:srgbClr val="676767"/>
                </a:solidFill>
              </a:rPr>
              <a:t>de</a:t>
            </a:r>
            <a:r>
              <a:rPr dirty="0" spc="-40">
                <a:solidFill>
                  <a:srgbClr val="676767"/>
                </a:solidFill>
              </a:rPr>
              <a:t> </a:t>
            </a:r>
            <a:r>
              <a:rPr dirty="0" spc="-50"/>
              <a:t>2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rgbClr val="3F3F3F"/>
                </a:solidFill>
                <a:latin typeface="Lucida Sans Unicode"/>
                <a:cs typeface="Lucida Sans Unicode"/>
              </a:defRPr>
            </a:lvl1pPr>
          </a:lstStyle>
          <a:p>
            <a:pPr marL="12700">
              <a:lnSpc>
                <a:spcPct val="100000"/>
              </a:lnSpc>
              <a:spcBef>
                <a:spcPts val="20"/>
              </a:spcBef>
            </a:pPr>
            <a:r>
              <a:rPr dirty="0" spc="-25">
                <a:solidFill>
                  <a:srgbClr val="4D4D4D"/>
                </a:solidFill>
              </a:rPr>
              <a:t>Página</a:t>
            </a:r>
            <a:r>
              <a:rPr dirty="0">
                <a:solidFill>
                  <a:srgbClr val="4D4D4D"/>
                </a:solidFill>
              </a:rPr>
              <a:t> </a:t>
            </a:r>
            <a:fld id="{81D60167-4931-47E6-BA6A-407CBD079E47}" type="slidenum">
              <a:rPr dirty="0" spc="-10">
                <a:solidFill>
                  <a:srgbClr val="747474"/>
                </a:solidFill>
              </a:rPr>
              <a:t>#</a:t>
            </a:fld>
            <a:r>
              <a:rPr dirty="0" spc="-30">
                <a:solidFill>
                  <a:srgbClr val="747474"/>
                </a:solidFill>
              </a:rPr>
              <a:t> </a:t>
            </a:r>
            <a:r>
              <a:rPr dirty="0" spc="-30">
                <a:solidFill>
                  <a:srgbClr val="676767"/>
                </a:solidFill>
              </a:rPr>
              <a:t>de</a:t>
            </a:r>
            <a:r>
              <a:rPr dirty="0" spc="-40">
                <a:solidFill>
                  <a:srgbClr val="676767"/>
                </a:solidFill>
              </a:rPr>
              <a:t> </a:t>
            </a:r>
            <a:r>
              <a:rPr dirty="0" spc="-50"/>
              <a:t>2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rgbClr val="3F3F3F"/>
                </a:solidFill>
                <a:latin typeface="Lucida Sans Unicode"/>
                <a:cs typeface="Lucida Sans Unicode"/>
              </a:defRPr>
            </a:lvl1pPr>
          </a:lstStyle>
          <a:p>
            <a:pPr marL="12700">
              <a:lnSpc>
                <a:spcPct val="100000"/>
              </a:lnSpc>
              <a:spcBef>
                <a:spcPts val="20"/>
              </a:spcBef>
            </a:pPr>
            <a:r>
              <a:rPr dirty="0" spc="-25">
                <a:solidFill>
                  <a:srgbClr val="4D4D4D"/>
                </a:solidFill>
              </a:rPr>
              <a:t>Página</a:t>
            </a:r>
            <a:r>
              <a:rPr dirty="0">
                <a:solidFill>
                  <a:srgbClr val="4D4D4D"/>
                </a:solidFill>
              </a:rPr>
              <a:t> </a:t>
            </a:r>
            <a:fld id="{81D60167-4931-47E6-BA6A-407CBD079E47}" type="slidenum">
              <a:rPr dirty="0" spc="-10">
                <a:solidFill>
                  <a:srgbClr val="747474"/>
                </a:solidFill>
              </a:rPr>
              <a:t>#</a:t>
            </a:fld>
            <a:r>
              <a:rPr dirty="0" spc="-30">
                <a:solidFill>
                  <a:srgbClr val="747474"/>
                </a:solidFill>
              </a:rPr>
              <a:t> </a:t>
            </a:r>
            <a:r>
              <a:rPr dirty="0" spc="-30">
                <a:solidFill>
                  <a:srgbClr val="676767"/>
                </a:solidFill>
              </a:rPr>
              <a:t>de</a:t>
            </a:r>
            <a:r>
              <a:rPr dirty="0" spc="-40">
                <a:solidFill>
                  <a:srgbClr val="676767"/>
                </a:solidFill>
              </a:rPr>
              <a:t> </a:t>
            </a:r>
            <a:r>
              <a:rPr dirty="0" spc="-50"/>
              <a:t>2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67347" y="413004"/>
            <a:ext cx="6612255" cy="165201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67347" y="2374773"/>
            <a:ext cx="6612255" cy="68145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497963" y="9602343"/>
            <a:ext cx="2351024" cy="51625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67347" y="9602343"/>
            <a:ext cx="1689798" cy="51625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6280408" y="9745050"/>
            <a:ext cx="534670" cy="1285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0" b="0" i="0">
                <a:solidFill>
                  <a:srgbClr val="3F3F3F"/>
                </a:solidFill>
                <a:latin typeface="Lucida Sans Unicode"/>
                <a:cs typeface="Lucida Sans Unicode"/>
              </a:defRPr>
            </a:lvl1pPr>
          </a:lstStyle>
          <a:p>
            <a:pPr marL="12700">
              <a:lnSpc>
                <a:spcPct val="100000"/>
              </a:lnSpc>
              <a:spcBef>
                <a:spcPts val="20"/>
              </a:spcBef>
            </a:pPr>
            <a:r>
              <a:rPr dirty="0" spc="-25">
                <a:solidFill>
                  <a:srgbClr val="4D4D4D"/>
                </a:solidFill>
              </a:rPr>
              <a:t>Página</a:t>
            </a:r>
            <a:r>
              <a:rPr dirty="0">
                <a:solidFill>
                  <a:srgbClr val="4D4D4D"/>
                </a:solidFill>
              </a:rPr>
              <a:t> </a:t>
            </a:r>
            <a:fld id="{81D60167-4931-47E6-BA6A-407CBD079E47}" type="slidenum">
              <a:rPr dirty="0" spc="-10">
                <a:solidFill>
                  <a:srgbClr val="747474"/>
                </a:solidFill>
              </a:rPr>
              <a:t>#</a:t>
            </a:fld>
            <a:r>
              <a:rPr dirty="0" spc="-30">
                <a:solidFill>
                  <a:srgbClr val="747474"/>
                </a:solidFill>
              </a:rPr>
              <a:t> </a:t>
            </a:r>
            <a:r>
              <a:rPr dirty="0" spc="-30">
                <a:solidFill>
                  <a:srgbClr val="676767"/>
                </a:solidFill>
              </a:rPr>
              <a:t>de</a:t>
            </a:r>
            <a:r>
              <a:rPr dirty="0" spc="-40">
                <a:solidFill>
                  <a:srgbClr val="676767"/>
                </a:solidFill>
              </a:rPr>
              <a:t> </a:t>
            </a:r>
            <a:r>
              <a:rPr dirty="0" spc="-50"/>
              <a:t>2</a:t>
            </a:r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jpg"/><Relationship Id="rId3" Type="http://schemas.openxmlformats.org/officeDocument/2006/relationships/image" Target="../media/image2.jpg"/><Relationship Id="rId4" Type="http://schemas.openxmlformats.org/officeDocument/2006/relationships/image" Target="../media/image3.jpg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4.jpg"/><Relationship Id="rId3" Type="http://schemas.openxmlformats.org/officeDocument/2006/relationships/image" Target="../media/image5.jp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2005583" y="9734136"/>
            <a:ext cx="4800600" cy="0"/>
          </a:xfrm>
          <a:custGeom>
            <a:avLst/>
            <a:gdLst/>
            <a:ahLst/>
            <a:cxnLst/>
            <a:rect l="l" t="t" r="r" b="b"/>
            <a:pathLst>
              <a:path w="4800600" h="0">
                <a:moveTo>
                  <a:pt x="0" y="0"/>
                </a:moveTo>
                <a:lnTo>
                  <a:pt x="4800600" y="0"/>
                </a:lnTo>
              </a:path>
            </a:pathLst>
          </a:custGeom>
          <a:ln w="9138">
            <a:solidFill>
              <a:srgbClr val="5B5B6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" name="object 3" descr=""/>
          <p:cNvSpPr/>
          <p:nvPr/>
        </p:nvSpPr>
        <p:spPr>
          <a:xfrm>
            <a:off x="783336" y="9734136"/>
            <a:ext cx="283845" cy="0"/>
          </a:xfrm>
          <a:custGeom>
            <a:avLst/>
            <a:gdLst/>
            <a:ahLst/>
            <a:cxnLst/>
            <a:rect l="l" t="t" r="r" b="b"/>
            <a:pathLst>
              <a:path w="283844" h="0">
                <a:moveTo>
                  <a:pt x="0" y="0"/>
                </a:moveTo>
                <a:lnTo>
                  <a:pt x="283464" y="0"/>
                </a:lnTo>
              </a:path>
            </a:pathLst>
          </a:custGeom>
          <a:ln w="9138">
            <a:solidFill>
              <a:srgbClr val="5B5B6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/>
          <p:nvPr/>
        </p:nvSpPr>
        <p:spPr>
          <a:xfrm>
            <a:off x="182879" y="9731089"/>
            <a:ext cx="481965" cy="0"/>
          </a:xfrm>
          <a:custGeom>
            <a:avLst/>
            <a:gdLst/>
            <a:ahLst/>
            <a:cxnLst/>
            <a:rect l="l" t="t" r="r" b="b"/>
            <a:pathLst>
              <a:path w="481965" h="0">
                <a:moveTo>
                  <a:pt x="0" y="0"/>
                </a:moveTo>
                <a:lnTo>
                  <a:pt x="481584" y="0"/>
                </a:lnTo>
              </a:path>
            </a:pathLst>
          </a:custGeom>
          <a:ln w="9138">
            <a:solidFill>
              <a:srgbClr val="5B5B6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/>
          <p:nvPr/>
        </p:nvSpPr>
        <p:spPr>
          <a:xfrm>
            <a:off x="1825751" y="9731089"/>
            <a:ext cx="152400" cy="0"/>
          </a:xfrm>
          <a:custGeom>
            <a:avLst/>
            <a:gdLst/>
            <a:ahLst/>
            <a:cxnLst/>
            <a:rect l="l" t="t" r="r" b="b"/>
            <a:pathLst>
              <a:path w="152400" h="0">
                <a:moveTo>
                  <a:pt x="0" y="0"/>
                </a:moveTo>
                <a:lnTo>
                  <a:pt x="152400" y="0"/>
                </a:lnTo>
              </a:path>
            </a:pathLst>
          </a:custGeom>
          <a:ln w="9138">
            <a:solidFill>
              <a:srgbClr val="5B5B6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" name="object 6" descr=""/>
          <p:cNvSpPr/>
          <p:nvPr/>
        </p:nvSpPr>
        <p:spPr>
          <a:xfrm>
            <a:off x="173736" y="1159078"/>
            <a:ext cx="6626859" cy="0"/>
          </a:xfrm>
          <a:custGeom>
            <a:avLst/>
            <a:gdLst/>
            <a:ahLst/>
            <a:cxnLst/>
            <a:rect l="l" t="t" r="r" b="b"/>
            <a:pathLst>
              <a:path w="6626859" h="0">
                <a:moveTo>
                  <a:pt x="0" y="0"/>
                </a:moveTo>
                <a:lnTo>
                  <a:pt x="6626352" y="0"/>
                </a:lnTo>
              </a:path>
            </a:pathLst>
          </a:custGeom>
          <a:ln w="15231">
            <a:solidFill>
              <a:srgbClr val="4B4B4B"/>
            </a:solidFill>
          </a:ln>
        </p:spPr>
        <p:txBody>
          <a:bodyPr wrap="square" lIns="0" tIns="0" rIns="0" bIns="0" rtlCol="0"/>
          <a:lstStyle/>
          <a:p/>
        </p:txBody>
      </p:sp>
      <p:grpSp>
        <p:nvGrpSpPr>
          <p:cNvPr id="7" name="object 7" descr=""/>
          <p:cNvGrpSpPr/>
          <p:nvPr/>
        </p:nvGrpSpPr>
        <p:grpSpPr>
          <a:xfrm>
            <a:off x="286511" y="350313"/>
            <a:ext cx="658495" cy="636905"/>
            <a:chOff x="286511" y="350313"/>
            <a:chExt cx="658495" cy="636905"/>
          </a:xfrm>
        </p:grpSpPr>
        <p:pic>
          <p:nvPicPr>
            <p:cNvPr id="8" name="object 8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380999" y="350313"/>
              <a:ext cx="414528" cy="274158"/>
            </a:xfrm>
            <a:prstGeom prst="rect">
              <a:avLst/>
            </a:prstGeom>
          </p:spPr>
        </p:pic>
        <p:pic>
          <p:nvPicPr>
            <p:cNvPr id="9" name="object 9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286511" y="624471"/>
              <a:ext cx="658368" cy="362497"/>
            </a:xfrm>
            <a:prstGeom prst="rect">
              <a:avLst/>
            </a:prstGeom>
          </p:spPr>
        </p:pic>
      </p:grpSp>
      <p:pic>
        <p:nvPicPr>
          <p:cNvPr id="10" name="object 10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335279" y="8833984"/>
            <a:ext cx="2075688" cy="916906"/>
          </a:xfrm>
          <a:prstGeom prst="rect">
            <a:avLst/>
          </a:prstGeom>
        </p:spPr>
      </p:pic>
      <p:sp>
        <p:nvSpPr>
          <p:cNvPr id="11" name="object 11" descr=""/>
          <p:cNvSpPr txBox="1"/>
          <p:nvPr/>
        </p:nvSpPr>
        <p:spPr>
          <a:xfrm>
            <a:off x="1113038" y="157887"/>
            <a:ext cx="3164205" cy="57023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55">
                <a:solidFill>
                  <a:srgbClr val="7E7E7E"/>
                </a:solidFill>
                <a:latin typeface="Lucida Sans Unicode"/>
                <a:cs typeface="Lucida Sans Unicode"/>
              </a:rPr>
              <a:t>PREFEITURA</a:t>
            </a:r>
            <a:r>
              <a:rPr dirty="0" sz="1200">
                <a:solidFill>
                  <a:srgbClr val="7E7E7E"/>
                </a:solidFill>
                <a:latin typeface="Lucida Sans Unicode"/>
                <a:cs typeface="Lucida Sans Unicode"/>
              </a:rPr>
              <a:t> </a:t>
            </a:r>
            <a:r>
              <a:rPr dirty="0" sz="1200" spc="-10" b="1">
                <a:solidFill>
                  <a:srgbClr val="3F3F3F"/>
                </a:solidFill>
                <a:latin typeface="Arial"/>
                <a:cs typeface="Arial"/>
              </a:rPr>
              <a:t>MUNICIPAL</a:t>
            </a:r>
            <a:r>
              <a:rPr dirty="0" sz="1200" spc="80" b="1">
                <a:solidFill>
                  <a:srgbClr val="3F3F3F"/>
                </a:solidFill>
                <a:latin typeface="Arial"/>
                <a:cs typeface="Arial"/>
              </a:rPr>
              <a:t> </a:t>
            </a:r>
            <a:r>
              <a:rPr dirty="0" sz="1200" b="1">
                <a:solidFill>
                  <a:srgbClr val="424242"/>
                </a:solidFill>
                <a:latin typeface="Arial"/>
                <a:cs typeface="Arial"/>
              </a:rPr>
              <a:t>DE</a:t>
            </a:r>
            <a:r>
              <a:rPr dirty="0" sz="1200" spc="-20" b="1">
                <a:solidFill>
                  <a:srgbClr val="424242"/>
                </a:solidFill>
                <a:latin typeface="Arial"/>
                <a:cs typeface="Arial"/>
              </a:rPr>
              <a:t> </a:t>
            </a:r>
            <a:r>
              <a:rPr dirty="0" sz="1200" spc="-10" b="1">
                <a:solidFill>
                  <a:srgbClr val="313131"/>
                </a:solidFill>
                <a:latin typeface="Arial"/>
                <a:cs typeface="Arial"/>
              </a:rPr>
              <a:t>SEROPEDICA</a:t>
            </a:r>
            <a:endParaRPr sz="1200">
              <a:latin typeface="Arial"/>
              <a:cs typeface="Arial"/>
            </a:endParaRPr>
          </a:p>
          <a:p>
            <a:pPr marL="14604">
              <a:lnSpc>
                <a:spcPct val="100000"/>
              </a:lnSpc>
              <a:spcBef>
                <a:spcPts val="710"/>
              </a:spcBef>
            </a:pPr>
            <a:r>
              <a:rPr dirty="0" sz="800">
                <a:solidFill>
                  <a:srgbClr val="828282"/>
                </a:solidFill>
                <a:latin typeface="Lucida Sans Unicode"/>
                <a:cs typeface="Lucida Sans Unicode"/>
              </a:rPr>
              <a:t>üua</a:t>
            </a:r>
            <a:r>
              <a:rPr dirty="0" sz="800" spc="-30">
                <a:solidFill>
                  <a:srgbClr val="828282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0">
                <a:solidFill>
                  <a:srgbClr val="858585"/>
                </a:solidFill>
                <a:latin typeface="Lucida Sans Unicode"/>
                <a:cs typeface="Lucida Sans Unicode"/>
              </a:rPr>
              <a:t>Maria</a:t>
            </a:r>
            <a:r>
              <a:rPr dirty="0" sz="800" spc="20">
                <a:solidFill>
                  <a:srgbClr val="858585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0">
                <a:solidFill>
                  <a:srgbClr val="797979"/>
                </a:solidFill>
                <a:latin typeface="Lucida Sans Unicode"/>
                <a:cs typeface="Lucida Sans Unicode"/>
              </a:rPr>
              <a:t>Lourenço,</a:t>
            </a:r>
            <a:r>
              <a:rPr dirty="0" sz="800" spc="-65">
                <a:solidFill>
                  <a:srgbClr val="797979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25">
                <a:solidFill>
                  <a:srgbClr val="727272"/>
                </a:solidFill>
                <a:latin typeface="Lucida Sans Unicode"/>
                <a:cs typeface="Lucida Sans Unicode"/>
              </a:rPr>
              <a:t>18</a:t>
            </a:r>
            <a:endParaRPr sz="800">
              <a:latin typeface="Lucida Sans Unicode"/>
              <a:cs typeface="Lucida Sans Unicode"/>
            </a:endParaRPr>
          </a:p>
          <a:p>
            <a:pPr marL="23495">
              <a:lnSpc>
                <a:spcPct val="100000"/>
              </a:lnSpc>
              <a:spcBef>
                <a:spcPts val="215"/>
              </a:spcBef>
            </a:pPr>
            <a:r>
              <a:rPr dirty="0" sz="800">
                <a:solidFill>
                  <a:srgbClr val="4B4B4B"/>
                </a:solidFill>
                <a:latin typeface="Times New Roman"/>
                <a:cs typeface="Times New Roman"/>
              </a:rPr>
              <a:t>l*azenda</a:t>
            </a:r>
            <a:r>
              <a:rPr dirty="0" sz="800" spc="300">
                <a:solidFill>
                  <a:srgbClr val="4B4B4B"/>
                </a:solidFill>
                <a:latin typeface="Times New Roman"/>
                <a:cs typeface="Times New Roman"/>
              </a:rPr>
              <a:t> </a:t>
            </a:r>
            <a:r>
              <a:rPr dirty="0" sz="800" spc="-10">
                <a:solidFill>
                  <a:srgbClr val="5D5D5D"/>
                </a:solidFill>
                <a:latin typeface="Times New Roman"/>
                <a:cs typeface="Times New Roman"/>
              </a:rPr>
              <a:t>Gaxìas</a:t>
            </a:r>
            <a:endParaRPr sz="800">
              <a:latin typeface="Times New Roman"/>
              <a:cs typeface="Times New Roman"/>
            </a:endParaRPr>
          </a:p>
        </p:txBody>
      </p:sp>
      <p:sp>
        <p:nvSpPr>
          <p:cNvPr id="35" name="object 35" descr=""/>
          <p:cNvSpPr txBox="1"/>
          <p:nvPr/>
        </p:nvSpPr>
        <p:spPr>
          <a:xfrm>
            <a:off x="2732874" y="9757405"/>
            <a:ext cx="298450" cy="116205"/>
          </a:xfrm>
          <a:prstGeom prst="rect">
            <a:avLst/>
          </a:prstGeom>
        </p:spPr>
        <p:txBody>
          <a:bodyPr wrap="square" lIns="0" tIns="25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0"/>
              </a:spcBef>
            </a:pPr>
            <a:r>
              <a:rPr dirty="0" sz="600" spc="-20">
                <a:solidFill>
                  <a:srgbClr val="505050"/>
                </a:solidFill>
                <a:latin typeface="Lucida Sans Unicode"/>
                <a:cs typeface="Lucida Sans Unicode"/>
              </a:rPr>
              <a:t>Servaux</a:t>
            </a:r>
            <a:endParaRPr sz="600">
              <a:latin typeface="Lucida Sans Unicode"/>
              <a:cs typeface="Lucida Sans Unicode"/>
            </a:endParaRPr>
          </a:p>
        </p:txBody>
      </p:sp>
      <p:sp>
        <p:nvSpPr>
          <p:cNvPr id="36" name="object 36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25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0"/>
              </a:spcBef>
            </a:pPr>
            <a:r>
              <a:rPr dirty="0" spc="-25">
                <a:solidFill>
                  <a:srgbClr val="4D4D4D"/>
                </a:solidFill>
              </a:rPr>
              <a:t>Página</a:t>
            </a:r>
            <a:r>
              <a:rPr dirty="0">
                <a:solidFill>
                  <a:srgbClr val="4D4D4D"/>
                </a:solidFill>
              </a:rPr>
              <a:t> </a:t>
            </a:r>
            <a:fld id="{81D60167-4931-47E6-BA6A-407CBD079E47}" type="slidenum">
              <a:rPr dirty="0" spc="-10">
                <a:solidFill>
                  <a:srgbClr val="747474"/>
                </a:solidFill>
              </a:rPr>
              <a:t>1</a:t>
            </a:fld>
            <a:r>
              <a:rPr dirty="0" spc="-30">
                <a:solidFill>
                  <a:srgbClr val="747474"/>
                </a:solidFill>
              </a:rPr>
              <a:t> </a:t>
            </a:r>
            <a:r>
              <a:rPr dirty="0" spc="-30">
                <a:solidFill>
                  <a:srgbClr val="676767"/>
                </a:solidFill>
              </a:rPr>
              <a:t>de</a:t>
            </a:r>
            <a:r>
              <a:rPr dirty="0" spc="-40">
                <a:solidFill>
                  <a:srgbClr val="676767"/>
                </a:solidFill>
              </a:rPr>
              <a:t> </a:t>
            </a:r>
            <a:r>
              <a:rPr dirty="0" spc="-50"/>
              <a:t>2</a:t>
            </a:r>
          </a:p>
        </p:txBody>
      </p:sp>
      <p:sp>
        <p:nvSpPr>
          <p:cNvPr id="12" name="object 12" descr=""/>
          <p:cNvSpPr txBox="1"/>
          <p:nvPr/>
        </p:nvSpPr>
        <p:spPr>
          <a:xfrm>
            <a:off x="5060107" y="1372306"/>
            <a:ext cx="172593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55">
                <a:solidFill>
                  <a:srgbClr val="3D3D3D"/>
                </a:solidFill>
                <a:latin typeface="Lucida Sans Unicode"/>
                <a:cs typeface="Lucida Sans Unicode"/>
              </a:rPr>
              <a:t>Oecreto</a:t>
            </a:r>
            <a:r>
              <a:rPr dirty="0" sz="800" spc="-5">
                <a:solidFill>
                  <a:srgbClr val="3D3D3D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424242"/>
                </a:solidFill>
                <a:latin typeface="Lucida Sans Unicode"/>
                <a:cs typeface="Lucida Sans Unicode"/>
              </a:rPr>
              <a:t>N°</a:t>
            </a:r>
            <a:r>
              <a:rPr dirty="0" sz="800" spc="80">
                <a:solidFill>
                  <a:srgbClr val="424242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55">
                <a:solidFill>
                  <a:srgbClr val="444444"/>
                </a:solidFill>
                <a:latin typeface="Lucida Sans Unicode"/>
                <a:cs typeface="Lucida Sans Unicode"/>
              </a:rPr>
              <a:t>2593</a:t>
            </a:r>
            <a:r>
              <a:rPr dirty="0" sz="800" spc="-60">
                <a:solidFill>
                  <a:srgbClr val="444444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0">
                <a:solidFill>
                  <a:srgbClr val="343434"/>
                </a:solidFill>
                <a:latin typeface="Lucida Sans Unicode"/>
                <a:cs typeface="Lucida Sans Unicode"/>
              </a:rPr>
              <a:t>de</a:t>
            </a:r>
            <a:r>
              <a:rPr dirty="0" sz="800" spc="-90">
                <a:solidFill>
                  <a:srgbClr val="343434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3D3D3D"/>
                </a:solidFill>
                <a:latin typeface="Lucida Sans Unicode"/>
                <a:cs typeface="Lucida Sans Unicode"/>
              </a:rPr>
              <a:t>9</a:t>
            </a:r>
            <a:r>
              <a:rPr dirty="0" sz="800" spc="355">
                <a:solidFill>
                  <a:srgbClr val="3D3D3D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494949"/>
                </a:solidFill>
                <a:latin typeface="Lucida Sans Unicode"/>
                <a:cs typeface="Lucida Sans Unicode"/>
              </a:rPr>
              <a:t>de</a:t>
            </a:r>
            <a:r>
              <a:rPr dirty="0" sz="800" spc="105">
                <a:solidFill>
                  <a:srgbClr val="494949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50">
                <a:solidFill>
                  <a:srgbClr val="383838"/>
                </a:solidFill>
                <a:latin typeface="Lucida Sans Unicode"/>
                <a:cs typeface="Lucida Sans Unicode"/>
              </a:rPr>
              <a:t>abril,</a:t>
            </a:r>
            <a:r>
              <a:rPr dirty="0" sz="800" spc="-60">
                <a:solidFill>
                  <a:srgbClr val="383838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20">
                <a:solidFill>
                  <a:srgbClr val="343434"/>
                </a:solidFill>
                <a:latin typeface="Lucida Sans Unicode"/>
                <a:cs typeface="Lucida Sans Unicode"/>
              </a:rPr>
              <a:t>2024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3826859" y="1804866"/>
            <a:ext cx="2830195" cy="266065"/>
          </a:xfrm>
          <a:prstGeom prst="rect">
            <a:avLst/>
          </a:prstGeom>
        </p:spPr>
        <p:txBody>
          <a:bodyPr wrap="square" lIns="0" tIns="18415" rIns="0" bIns="0" rtlCol="0" vert="horz">
            <a:spAutoFit/>
          </a:bodyPr>
          <a:lstStyle/>
          <a:p>
            <a:pPr marL="12700" marR="5080" indent="2540">
              <a:lnSpc>
                <a:spcPts val="940"/>
              </a:lnSpc>
              <a:spcBef>
                <a:spcPts val="145"/>
              </a:spcBef>
            </a:pPr>
            <a:r>
              <a:rPr dirty="0" sz="800" spc="-45">
                <a:solidFill>
                  <a:srgbClr val="505050"/>
                </a:solidFill>
                <a:latin typeface="Lucida Sans Unicode"/>
                <a:cs typeface="Lucida Sans Unicode"/>
              </a:rPr>
              <a:t>Abre</a:t>
            </a:r>
            <a:r>
              <a:rPr dirty="0" sz="800" spc="-50">
                <a:solidFill>
                  <a:srgbClr val="505050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60">
                <a:solidFill>
                  <a:srgbClr val="494949"/>
                </a:solidFill>
                <a:latin typeface="Lucida Sans Unicode"/>
                <a:cs typeface="Lucida Sans Unicode"/>
              </a:rPr>
              <a:t>crédíto</a:t>
            </a:r>
            <a:r>
              <a:rPr dirty="0" sz="800" spc="-30">
                <a:solidFill>
                  <a:srgbClr val="494949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55">
                <a:solidFill>
                  <a:srgbClr val="363636"/>
                </a:solidFill>
                <a:latin typeface="Lucida Sans Unicode"/>
                <a:cs typeface="Lucida Sans Unicode"/>
              </a:rPr>
              <a:t>suplementar</a:t>
            </a:r>
            <a:r>
              <a:rPr dirty="0" sz="800" spc="20">
                <a:solidFill>
                  <a:srgbClr val="363636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20">
                <a:solidFill>
                  <a:srgbClr val="3A3A3A"/>
                </a:solidFill>
                <a:latin typeface="Lucida Sans Unicode"/>
                <a:cs typeface="Lucida Sans Unicode"/>
              </a:rPr>
              <a:t>no</a:t>
            </a:r>
            <a:r>
              <a:rPr dirty="0" sz="800" spc="-10">
                <a:solidFill>
                  <a:srgbClr val="3A3A3A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40">
                <a:solidFill>
                  <a:srgbClr val="3D3D3D"/>
                </a:solidFill>
                <a:latin typeface="Lucida Sans Unicode"/>
                <a:cs typeface="Lucida Sans Unicode"/>
              </a:rPr>
              <a:t>valor</a:t>
            </a:r>
            <a:r>
              <a:rPr dirty="0" sz="800" spc="-30">
                <a:solidFill>
                  <a:srgbClr val="3D3D3D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50">
                <a:solidFill>
                  <a:srgbClr val="3B3B3B"/>
                </a:solidFill>
                <a:latin typeface="Lucida Sans Unicode"/>
                <a:cs typeface="Lucida Sans Unicode"/>
              </a:rPr>
              <a:t>total</a:t>
            </a:r>
            <a:r>
              <a:rPr dirty="0" sz="800" spc="-60">
                <a:solidFill>
                  <a:srgbClr val="3B3B3B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30">
                <a:solidFill>
                  <a:srgbClr val="424242"/>
                </a:solidFill>
                <a:latin typeface="Lucida Sans Unicode"/>
                <a:cs typeface="Lucida Sans Unicode"/>
              </a:rPr>
              <a:t>de</a:t>
            </a:r>
            <a:r>
              <a:rPr dirty="0" sz="800" spc="-75">
                <a:solidFill>
                  <a:srgbClr val="424242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50">
                <a:solidFill>
                  <a:srgbClr val="313131"/>
                </a:solidFill>
                <a:latin typeface="Lucida Sans Unicode"/>
                <a:cs typeface="Lucida Sans Unicode"/>
              </a:rPr>
              <a:t>R$565.000,00,</a:t>
            </a:r>
            <a:r>
              <a:rPr dirty="0" sz="800" spc="90">
                <a:solidFill>
                  <a:srgbClr val="313131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20">
                <a:solidFill>
                  <a:srgbClr val="414141"/>
                </a:solidFill>
                <a:latin typeface="Lucida Sans Unicode"/>
                <a:cs typeface="Lucida Sans Unicode"/>
              </a:rPr>
              <a:t>para </a:t>
            </a:r>
            <a:r>
              <a:rPr dirty="0" sz="800" spc="-50">
                <a:solidFill>
                  <a:srgbClr val="3B3B3B"/>
                </a:solidFill>
                <a:latin typeface="Lucida Sans Unicode"/>
                <a:cs typeface="Lucida Sans Unicode"/>
              </a:rPr>
              <a:t>fins</a:t>
            </a:r>
            <a:r>
              <a:rPr dirty="0" sz="800" spc="-30">
                <a:solidFill>
                  <a:srgbClr val="3B3B3B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50">
                <a:solidFill>
                  <a:srgbClr val="4B4B4B"/>
                </a:solidFill>
                <a:latin typeface="Lucida Sans Unicode"/>
                <a:cs typeface="Lucida Sans Unicode"/>
              </a:rPr>
              <a:t>que </a:t>
            </a:r>
            <a:r>
              <a:rPr dirty="0" sz="800">
                <a:solidFill>
                  <a:srgbClr val="4D4D4D"/>
                </a:solidFill>
                <a:latin typeface="Lucida Sans Unicode"/>
                <a:cs typeface="Lucida Sans Unicode"/>
              </a:rPr>
              <a:t>se</a:t>
            </a:r>
            <a:r>
              <a:rPr dirty="0" sz="800" spc="-75">
                <a:solidFill>
                  <a:srgbClr val="4D4D4D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30">
                <a:solidFill>
                  <a:srgbClr val="3D3D3D"/>
                </a:solidFill>
                <a:latin typeface="Lucida Sans Unicode"/>
                <a:cs typeface="Lucida Sans Unicode"/>
              </a:rPr>
              <a:t>especifíca</a:t>
            </a:r>
            <a:r>
              <a:rPr dirty="0" sz="800" spc="75">
                <a:solidFill>
                  <a:srgbClr val="3D3D3D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525252"/>
                </a:solidFill>
                <a:latin typeface="Lucida Sans Unicode"/>
                <a:cs typeface="Lucida Sans Unicode"/>
              </a:rPr>
              <a:t>e</a:t>
            </a:r>
            <a:r>
              <a:rPr dirty="0" sz="800" spc="-85">
                <a:solidFill>
                  <a:srgbClr val="525252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45">
                <a:solidFill>
                  <a:srgbClr val="444444"/>
                </a:solidFill>
                <a:latin typeface="Lucida Sans Unicode"/>
                <a:cs typeface="Lucida Sans Unicode"/>
              </a:rPr>
              <a:t>da</a:t>
            </a:r>
            <a:r>
              <a:rPr dirty="0" sz="800" spc="-15">
                <a:solidFill>
                  <a:srgbClr val="444444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45">
                <a:solidFill>
                  <a:srgbClr val="3B3B3B"/>
                </a:solidFill>
                <a:latin typeface="Lucida Sans Unicode"/>
                <a:cs typeface="Lucida Sans Unicode"/>
              </a:rPr>
              <a:t>outras</a:t>
            </a:r>
            <a:r>
              <a:rPr dirty="0" sz="800" spc="-20">
                <a:solidFill>
                  <a:srgbClr val="3B3B3B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0">
                <a:solidFill>
                  <a:srgbClr val="343434"/>
                </a:solidFill>
                <a:latin typeface="Lucida Sans Unicode"/>
                <a:cs typeface="Lucida Sans Unicode"/>
              </a:rPr>
              <a:t>providências.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249096" y="2566420"/>
            <a:ext cx="6456680" cy="96710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1590" marR="5080" indent="810260">
              <a:lnSpc>
                <a:spcPct val="149900"/>
              </a:lnSpc>
              <a:spcBef>
                <a:spcPts val="100"/>
              </a:spcBef>
            </a:pPr>
            <a:r>
              <a:rPr dirty="0" sz="800">
                <a:solidFill>
                  <a:srgbClr val="BCBCBC"/>
                </a:solidFill>
                <a:latin typeface="Lucida Sans Unicode"/>
                <a:cs typeface="Lucida Sans Unicode"/>
              </a:rPr>
              <a:t>L</a:t>
            </a:r>
            <a:r>
              <a:rPr dirty="0" sz="800" spc="210">
                <a:solidFill>
                  <a:srgbClr val="BCBCBC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828282"/>
                </a:solidFill>
                <a:latin typeface="Lucida Sans Unicode"/>
                <a:cs typeface="Lucida Sans Unicode"/>
              </a:rPr>
              <a:t>PhEFEI‘”‹1</a:t>
            </a:r>
            <a:r>
              <a:rPr dirty="0" sz="800">
                <a:solidFill>
                  <a:srgbClr val="6B6B6B"/>
                </a:solidFill>
                <a:latin typeface="Lucida Sans Unicode"/>
                <a:cs typeface="Lucida Sans Unicode"/>
              </a:rPr>
              <a:t>MïJNl¢JlPAL,</a:t>
            </a:r>
            <a:r>
              <a:rPr dirty="0" sz="800" spc="45">
                <a:solidFill>
                  <a:srgbClr val="6B6B6B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45">
                <a:solidFill>
                  <a:srgbClr val="777777"/>
                </a:solidFill>
                <a:latin typeface="Lucida Sans Unicode"/>
                <a:cs typeface="Lucida Sans Unicode"/>
              </a:rPr>
              <a:t>no</a:t>
            </a:r>
            <a:r>
              <a:rPr dirty="0" sz="800" spc="-35">
                <a:solidFill>
                  <a:srgbClr val="777777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40">
                <a:solidFill>
                  <a:srgbClr val="6E6E6E"/>
                </a:solidFill>
                <a:latin typeface="Lucida Sans Unicode"/>
                <a:cs typeface="Lucida Sans Unicode"/>
              </a:rPr>
              <a:t>uso</a:t>
            </a:r>
            <a:r>
              <a:rPr dirty="0" sz="800" spc="-25">
                <a:solidFill>
                  <a:srgbClr val="6E6E6E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30">
                <a:solidFill>
                  <a:srgbClr val="7C7C7C"/>
                </a:solidFill>
                <a:latin typeface="Lucida Sans Unicode"/>
                <a:cs typeface="Lucida Sans Unicode"/>
              </a:rPr>
              <a:t>de</a:t>
            </a:r>
            <a:r>
              <a:rPr dirty="0" sz="800" spc="-70">
                <a:solidFill>
                  <a:srgbClr val="7C7C7C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25">
                <a:solidFill>
                  <a:srgbClr val="5D5D5D"/>
                </a:solidFill>
                <a:latin typeface="Lucida Sans Unicode"/>
                <a:cs typeface="Lucida Sans Unicode"/>
              </a:rPr>
              <a:t>suas</a:t>
            </a:r>
            <a:r>
              <a:rPr dirty="0" sz="800" spc="-30">
                <a:solidFill>
                  <a:srgbClr val="5D5D5D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55">
                <a:solidFill>
                  <a:srgbClr val="363636"/>
                </a:solidFill>
                <a:latin typeface="Lucida Sans Unicode"/>
                <a:cs typeface="Lucida Sans Unicode"/>
              </a:rPr>
              <a:t>atribuições</a:t>
            </a:r>
            <a:r>
              <a:rPr dirty="0" sz="800" spc="5">
                <a:solidFill>
                  <a:srgbClr val="363636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40">
                <a:solidFill>
                  <a:srgbClr val="3B3B3B"/>
                </a:solidFill>
                <a:latin typeface="Lucida Sans Unicode"/>
                <a:cs typeface="Lucida Sans Unicode"/>
              </a:rPr>
              <a:t>legais,</a:t>
            </a:r>
            <a:r>
              <a:rPr dirty="0" sz="800" spc="-10">
                <a:solidFill>
                  <a:srgbClr val="3B3B3B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50">
                <a:solidFill>
                  <a:srgbClr val="2D2D2D"/>
                </a:solidFill>
                <a:latin typeface="Lucida Sans Unicode"/>
                <a:cs typeface="Lucida Sans Unicode"/>
              </a:rPr>
              <a:t>constitucionais</a:t>
            </a:r>
            <a:r>
              <a:rPr dirty="0" sz="800" spc="-70">
                <a:solidFill>
                  <a:srgbClr val="2D2D2D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494949"/>
                </a:solidFill>
                <a:latin typeface="Lucida Sans Unicode"/>
                <a:cs typeface="Lucida Sans Unicode"/>
              </a:rPr>
              <a:t>e</a:t>
            </a:r>
            <a:r>
              <a:rPr dirty="0" sz="800" spc="40">
                <a:solidFill>
                  <a:srgbClr val="494949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30">
                <a:solidFill>
                  <a:srgbClr val="3D3D3D"/>
                </a:solidFill>
                <a:latin typeface="Lucida Sans Unicode"/>
                <a:cs typeface="Lucida Sans Unicode"/>
              </a:rPr>
              <a:t>de</a:t>
            </a:r>
            <a:r>
              <a:rPr dirty="0" sz="800" spc="-45">
                <a:solidFill>
                  <a:srgbClr val="3D3D3D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45">
                <a:solidFill>
                  <a:srgbClr val="383838"/>
                </a:solidFill>
                <a:latin typeface="Lucida Sans Unicode"/>
                <a:cs typeface="Lucida Sans Unicode"/>
              </a:rPr>
              <a:t>acordo</a:t>
            </a:r>
            <a:r>
              <a:rPr dirty="0" sz="800" spc="-20">
                <a:solidFill>
                  <a:srgbClr val="383838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45">
                <a:solidFill>
                  <a:srgbClr val="424242"/>
                </a:solidFill>
                <a:latin typeface="Lucida Sans Unicode"/>
                <a:cs typeface="Lucida Sans Unicode"/>
              </a:rPr>
              <a:t>com</a:t>
            </a:r>
            <a:r>
              <a:rPr dirty="0" sz="800" spc="-50">
                <a:solidFill>
                  <a:srgbClr val="424242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0">
                <a:solidFill>
                  <a:srgbClr val="4B4B4B"/>
                </a:solidFill>
                <a:latin typeface="Lucida Sans Unicode"/>
                <a:cs typeface="Lucida Sans Unicode"/>
              </a:rPr>
              <a:t>o</a:t>
            </a:r>
            <a:r>
              <a:rPr dirty="0" sz="800" spc="-75">
                <a:solidFill>
                  <a:srgbClr val="4B4B4B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35">
                <a:solidFill>
                  <a:srgbClr val="424242"/>
                </a:solidFill>
                <a:latin typeface="Lucida Sans Unicode"/>
                <a:cs typeface="Lucida Sans Unicode"/>
              </a:rPr>
              <a:t>que</a:t>
            </a:r>
            <a:r>
              <a:rPr dirty="0" sz="800" spc="-80">
                <a:solidFill>
                  <a:srgbClr val="424242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30">
                <a:solidFill>
                  <a:srgbClr val="363636"/>
                </a:solidFill>
                <a:latin typeface="Lucida Sans Unicode"/>
                <a:cs typeface="Lucida Sans Unicode"/>
              </a:rPr>
              <a:t>lhe</a:t>
            </a:r>
            <a:r>
              <a:rPr dirty="0" sz="800" spc="-70">
                <a:solidFill>
                  <a:srgbClr val="363636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50">
                <a:solidFill>
                  <a:srgbClr val="333333"/>
                </a:solidFill>
                <a:latin typeface="Lucida Sans Unicode"/>
                <a:cs typeface="Lucida Sans Unicode"/>
              </a:rPr>
              <a:t>confere</a:t>
            </a:r>
            <a:r>
              <a:rPr dirty="0" sz="800" spc="-30">
                <a:solidFill>
                  <a:srgbClr val="333333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313131"/>
                </a:solidFill>
                <a:latin typeface="Lucida Sans Unicode"/>
                <a:cs typeface="Lucida Sans Unicode"/>
              </a:rPr>
              <a:t>o</a:t>
            </a:r>
            <a:r>
              <a:rPr dirty="0" sz="800" spc="-75">
                <a:solidFill>
                  <a:srgbClr val="313131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55">
                <a:solidFill>
                  <a:srgbClr val="2D2D2D"/>
                </a:solidFill>
                <a:latin typeface="Lucida Sans Unicode"/>
                <a:cs typeface="Lucida Sans Unicode"/>
              </a:rPr>
              <a:t>art.</a:t>
            </a:r>
            <a:r>
              <a:rPr dirty="0" sz="800" spc="-30">
                <a:solidFill>
                  <a:srgbClr val="2D2D2D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363636"/>
                </a:solidFill>
                <a:latin typeface="Lucida Sans Unicode"/>
                <a:cs typeface="Lucida Sans Unicode"/>
              </a:rPr>
              <a:t>8º</a:t>
            </a:r>
            <a:r>
              <a:rPr dirty="0" sz="800" spc="215">
                <a:solidFill>
                  <a:srgbClr val="363636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25">
                <a:solidFill>
                  <a:srgbClr val="232323"/>
                </a:solidFill>
                <a:latin typeface="Lucida Sans Unicode"/>
                <a:cs typeface="Lucida Sans Unicode"/>
              </a:rPr>
              <a:t>da </a:t>
            </a:r>
            <a:r>
              <a:rPr dirty="0" sz="800">
                <a:solidFill>
                  <a:srgbClr val="878787"/>
                </a:solidFill>
                <a:latin typeface="Lucida Sans Unicode"/>
                <a:cs typeface="Lucida Sans Unicode"/>
              </a:rPr>
              <a:t>LE'</a:t>
            </a:r>
            <a:r>
              <a:rPr dirty="0" sz="800" spc="145">
                <a:solidFill>
                  <a:srgbClr val="878787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20">
                <a:solidFill>
                  <a:srgbClr val="939393"/>
                </a:solidFill>
                <a:latin typeface="Lucida Sans Unicode"/>
                <a:cs typeface="Lucida Sans Unicode"/>
              </a:rPr>
              <a:t>ŁJ'</a:t>
            </a:r>
            <a:r>
              <a:rPr dirty="0" sz="800" spc="10">
                <a:solidFill>
                  <a:srgbClr val="939393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70">
                <a:solidFill>
                  <a:srgbClr val="757575"/>
                </a:solidFill>
                <a:latin typeface="Lucida Sans Unicode"/>
                <a:cs typeface="Lucida Sans Unicode"/>
              </a:rPr>
              <a:t>6..»’›:G2/›</a:t>
            </a:r>
            <a:r>
              <a:rPr dirty="0" sz="800" spc="10">
                <a:solidFill>
                  <a:srgbClr val="757575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6E6E6E"/>
                </a:solidFill>
                <a:latin typeface="Lucida Sans Unicode"/>
                <a:cs typeface="Lucida Sans Unicode"/>
              </a:rPr>
              <a:t>‹J</a:t>
            </a:r>
            <a:r>
              <a:rPr dirty="0" sz="800" spc="114">
                <a:solidFill>
                  <a:srgbClr val="6E6E6E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6E6E6E"/>
                </a:solidFill>
                <a:latin typeface="Lucida Sans Unicode"/>
                <a:cs typeface="Lucida Sans Unicode"/>
              </a:rPr>
              <a:t>UJ:</a:t>
            </a:r>
            <a:r>
              <a:rPr dirty="0" sz="800" spc="445">
                <a:solidFill>
                  <a:srgbClr val="6E6E6E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25">
                <a:solidFill>
                  <a:srgbClr val="A3A3A3"/>
                </a:solidFill>
                <a:latin typeface="Lucida Sans Unicode"/>
                <a:cs typeface="Lucida Sans Unicode"/>
              </a:rPr>
              <a:t>üe</a:t>
            </a:r>
            <a:r>
              <a:rPr dirty="0" sz="800" spc="-70">
                <a:solidFill>
                  <a:srgbClr val="A3A3A3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80">
                <a:solidFill>
                  <a:srgbClr val="777777"/>
                </a:solidFill>
                <a:latin typeface="Lucida Sans Unicode"/>
                <a:cs typeface="Lucida Sans Unicode"/>
              </a:rPr>
              <a:t>21’1ź/:*023.</a:t>
            </a:r>
            <a:r>
              <a:rPr dirty="0" sz="800" spc="20">
                <a:solidFill>
                  <a:srgbClr val="777777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50">
                <a:solidFill>
                  <a:srgbClr val="646464"/>
                </a:solidFill>
                <a:latin typeface="Lucida Sans Unicode"/>
                <a:cs typeface="Lucida Sans Unicode"/>
              </a:rPr>
              <a:t>publicada</a:t>
            </a:r>
            <a:r>
              <a:rPr dirty="0" sz="800">
                <a:solidFill>
                  <a:srgbClr val="646464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757575"/>
                </a:solidFill>
                <a:latin typeface="Lucida Sans Unicode"/>
                <a:cs typeface="Lucida Sans Unicode"/>
              </a:rPr>
              <a:t>em</a:t>
            </a:r>
            <a:r>
              <a:rPr dirty="0" sz="800" spc="80">
                <a:solidFill>
                  <a:srgbClr val="757575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0">
                <a:solidFill>
                  <a:srgbClr val="444444"/>
                </a:solidFill>
                <a:latin typeface="Lucida Sans Unicode"/>
                <a:cs typeface="Lucida Sans Unicode"/>
              </a:rPr>
              <a:t>21/12/2023</a:t>
            </a:r>
            <a:endParaRPr sz="800">
              <a:latin typeface="Lucida Sans Unicode"/>
              <a:cs typeface="Lucida Sans Unicode"/>
            </a:endParaRPr>
          </a:p>
          <a:p>
            <a:pPr>
              <a:lnSpc>
                <a:spcPct val="100000"/>
              </a:lnSpc>
              <a:spcBef>
                <a:spcPts val="185"/>
              </a:spcBef>
            </a:pPr>
            <a:endParaRPr sz="80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</a:pPr>
            <a:r>
              <a:rPr dirty="0" u="sng" sz="800" spc="-60">
                <a:solidFill>
                  <a:srgbClr val="A1A1A1"/>
                </a:solidFill>
                <a:uFill>
                  <a:solidFill>
                    <a:srgbClr val="707077"/>
                  </a:solidFill>
                </a:uFill>
                <a:latin typeface="Lucida Sans Unicode"/>
                <a:cs typeface="Lucida Sans Unicode"/>
              </a:rPr>
              <a:t>D</a:t>
            </a:r>
            <a:r>
              <a:rPr dirty="0" u="sng" sz="800" spc="-40">
                <a:solidFill>
                  <a:srgbClr val="A1A1A1"/>
                </a:solidFill>
                <a:uFill>
                  <a:solidFill>
                    <a:srgbClr val="707077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800">
                <a:solidFill>
                  <a:srgbClr val="A3A3A3"/>
                </a:solidFill>
                <a:uFill>
                  <a:solidFill>
                    <a:srgbClr val="707077"/>
                  </a:solidFill>
                </a:uFill>
                <a:latin typeface="Lucida Sans Unicode"/>
                <a:cs typeface="Lucida Sans Unicode"/>
              </a:rPr>
              <a:t>E</a:t>
            </a:r>
            <a:r>
              <a:rPr dirty="0" u="sng" sz="800" spc="130">
                <a:solidFill>
                  <a:srgbClr val="A3A3A3"/>
                </a:solidFill>
                <a:uFill>
                  <a:solidFill>
                    <a:srgbClr val="707077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800">
                <a:solidFill>
                  <a:srgbClr val="7E7E7E"/>
                </a:solidFill>
                <a:uFill>
                  <a:solidFill>
                    <a:srgbClr val="707077"/>
                  </a:solidFill>
                </a:uFill>
                <a:latin typeface="Lucida Sans Unicode"/>
                <a:cs typeface="Lucida Sans Unicode"/>
              </a:rPr>
              <a:t>C</a:t>
            </a:r>
            <a:r>
              <a:rPr dirty="0" u="sng" sz="800" spc="-35">
                <a:solidFill>
                  <a:srgbClr val="7E7E7E"/>
                </a:solidFill>
                <a:uFill>
                  <a:solidFill>
                    <a:srgbClr val="707077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800">
                <a:solidFill>
                  <a:srgbClr val="BCBCBC"/>
                </a:solidFill>
                <a:uFill>
                  <a:solidFill>
                    <a:srgbClr val="707077"/>
                  </a:solidFill>
                </a:uFill>
                <a:latin typeface="Lucida Sans Unicode"/>
                <a:cs typeface="Lucida Sans Unicode"/>
              </a:rPr>
              <a:t>R</a:t>
            </a:r>
            <a:r>
              <a:rPr dirty="0" u="sng" sz="800" spc="5">
                <a:solidFill>
                  <a:srgbClr val="BCBCBC"/>
                </a:solidFill>
                <a:uFill>
                  <a:solidFill>
                    <a:srgbClr val="707077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800">
                <a:solidFill>
                  <a:srgbClr val="828282"/>
                </a:solidFill>
                <a:uFill>
                  <a:solidFill>
                    <a:srgbClr val="707077"/>
                  </a:solidFill>
                </a:uFill>
                <a:latin typeface="Lucida Sans Unicode"/>
                <a:cs typeface="Lucida Sans Unicode"/>
              </a:rPr>
              <a:t>E</a:t>
            </a:r>
            <a:r>
              <a:rPr dirty="0" u="sng" sz="800" spc="50">
                <a:solidFill>
                  <a:srgbClr val="828282"/>
                </a:solidFill>
                <a:uFill>
                  <a:solidFill>
                    <a:srgbClr val="707077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800">
                <a:solidFill>
                  <a:srgbClr val="8E8E8E"/>
                </a:solidFill>
                <a:uFill>
                  <a:solidFill>
                    <a:srgbClr val="707077"/>
                  </a:solidFill>
                </a:uFill>
                <a:latin typeface="Lucida Sans Unicode"/>
                <a:cs typeface="Lucida Sans Unicode"/>
              </a:rPr>
              <a:t>T</a:t>
            </a:r>
            <a:r>
              <a:rPr dirty="0" u="sng" sz="800" spc="-15">
                <a:solidFill>
                  <a:srgbClr val="8E8E8E"/>
                </a:solidFill>
                <a:uFill>
                  <a:solidFill>
                    <a:srgbClr val="707077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800" spc="-25">
                <a:solidFill>
                  <a:srgbClr val="7E7E7E"/>
                </a:solidFill>
                <a:uFill>
                  <a:solidFill>
                    <a:srgbClr val="707077"/>
                  </a:solidFill>
                </a:uFill>
                <a:latin typeface="Lucida Sans Unicode"/>
                <a:cs typeface="Lucida Sans Unicode"/>
              </a:rPr>
              <a:t>A:</a:t>
            </a:r>
            <a:endParaRPr sz="800">
              <a:latin typeface="Lucida Sans Unicode"/>
              <a:cs typeface="Lucida Sans Unicode"/>
            </a:endParaRPr>
          </a:p>
          <a:p>
            <a:pPr marL="325755">
              <a:lnSpc>
                <a:spcPct val="100000"/>
              </a:lnSpc>
              <a:spcBef>
                <a:spcPts val="1200"/>
              </a:spcBef>
            </a:pPr>
            <a:r>
              <a:rPr dirty="0" sz="800">
                <a:solidFill>
                  <a:srgbClr val="939393"/>
                </a:solidFill>
                <a:latin typeface="Lucida Sans Unicode"/>
                <a:cs typeface="Lucida Sans Unicode"/>
              </a:rPr>
              <a:t>A</a:t>
            </a:r>
            <a:r>
              <a:rPr dirty="0" sz="800" spc="20">
                <a:solidFill>
                  <a:srgbClr val="939393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9A9A9A"/>
                </a:solidFill>
                <a:latin typeface="Lucida Sans Unicode"/>
                <a:cs typeface="Lucida Sans Unicode"/>
              </a:rPr>
              <a:t>I've</a:t>
            </a:r>
            <a:r>
              <a:rPr dirty="0" sz="800" spc="-70">
                <a:solidFill>
                  <a:srgbClr val="9A9A9A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999999"/>
                </a:solidFill>
                <a:latin typeface="Lucida Sans Unicode"/>
                <a:cs typeface="Lucida Sans Unicode"/>
              </a:rPr>
              <a:t>1’</a:t>
            </a:r>
            <a:r>
              <a:rPr dirty="0" sz="800" spc="-130">
                <a:solidFill>
                  <a:srgbClr val="999999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85">
                <a:solidFill>
                  <a:srgbClr val="777777"/>
                </a:solidFill>
                <a:latin typeface="Lucida Sans Unicode"/>
                <a:cs typeface="Lucida Sans Unicode"/>
              </a:rPr>
              <a:t>-</a:t>
            </a:r>
            <a:r>
              <a:rPr dirty="0" sz="800" spc="15">
                <a:solidFill>
                  <a:srgbClr val="777777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0">
                <a:solidFill>
                  <a:srgbClr val="9A9A9A"/>
                </a:solidFill>
                <a:latin typeface="Lucida Sans Unicode"/>
                <a:cs typeface="Lucida Sans Unicode"/>
              </a:rPr>
              <a:t>Flea</a:t>
            </a:r>
            <a:r>
              <a:rPr dirty="0" sz="800" spc="65">
                <a:solidFill>
                  <a:srgbClr val="9A9A9A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40">
                <a:solidFill>
                  <a:srgbClr val="939393"/>
                </a:solidFill>
                <a:latin typeface="Lucida Sans Unicode"/>
                <a:cs typeface="Lucida Sans Unicode"/>
              </a:rPr>
              <a:t>abc-</a:t>
            </a:r>
            <a:r>
              <a:rPr dirty="0" sz="800" spc="-100">
                <a:solidFill>
                  <a:srgbClr val="939393"/>
                </a:solidFill>
                <a:latin typeface="Lucida Sans Unicode"/>
                <a:cs typeface="Lucida Sans Unicode"/>
              </a:rPr>
              <a:t>r</a:t>
            </a:r>
            <a:r>
              <a:rPr dirty="0" sz="800" spc="10">
                <a:solidFill>
                  <a:srgbClr val="939393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40">
                <a:solidFill>
                  <a:srgbClr val="A3A3A3"/>
                </a:solidFill>
                <a:latin typeface="Lucida Sans Unicode"/>
                <a:cs typeface="Lucida Sans Unicode"/>
              </a:rPr>
              <a:t>o</a:t>
            </a:r>
            <a:r>
              <a:rPr dirty="0" sz="800" spc="-35">
                <a:solidFill>
                  <a:srgbClr val="A3A3A3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75">
                <a:solidFill>
                  <a:srgbClr val="757575"/>
                </a:solidFill>
                <a:latin typeface="Lucida Sans Unicode"/>
                <a:cs typeface="Lucida Sans Unicode"/>
              </a:rPr>
              <a:t>crúd.to</a:t>
            </a:r>
            <a:r>
              <a:rPr dirty="0" sz="800" spc="25">
                <a:solidFill>
                  <a:srgbClr val="757575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55">
                <a:solidFill>
                  <a:srgbClr val="797979"/>
                </a:solidFill>
                <a:latin typeface="Lucida Sans Unicode"/>
                <a:cs typeface="Lucida Sans Unicode"/>
              </a:rPr>
              <a:t>suplementar</a:t>
            </a:r>
            <a:r>
              <a:rPr dirty="0" sz="800" spc="50">
                <a:solidFill>
                  <a:srgbClr val="797979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6B6B6B"/>
                </a:solidFill>
                <a:latin typeface="Lucida Sans Unicode"/>
                <a:cs typeface="Lucida Sans Unicode"/>
              </a:rPr>
              <a:t>as</a:t>
            </a:r>
            <a:r>
              <a:rPr dirty="0" sz="800" spc="-95">
                <a:solidFill>
                  <a:srgbClr val="6B6B6B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50">
                <a:solidFill>
                  <a:srgbClr val="545454"/>
                </a:solidFill>
                <a:latin typeface="Lucida Sans Unicode"/>
                <a:cs typeface="Lucida Sans Unicode"/>
              </a:rPr>
              <a:t>seguintes</a:t>
            </a:r>
            <a:r>
              <a:rPr dirty="0" sz="800" spc="-15">
                <a:solidFill>
                  <a:srgbClr val="545454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0">
                <a:solidFill>
                  <a:srgbClr val="3B3B3B"/>
                </a:solidFill>
                <a:latin typeface="Lucida Sans Unicode"/>
                <a:cs typeface="Lucida Sans Unicode"/>
              </a:rPr>
              <a:t>dotações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200328" y="4264914"/>
            <a:ext cx="2688590" cy="375285"/>
          </a:xfrm>
          <a:prstGeom prst="rect">
            <a:avLst/>
          </a:prstGeom>
        </p:spPr>
        <p:txBody>
          <a:bodyPr wrap="square" lIns="0" tIns="501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95"/>
              </a:spcBef>
            </a:pPr>
            <a:r>
              <a:rPr dirty="0" u="sng" sz="800" spc="-25">
                <a:solidFill>
                  <a:srgbClr val="7C7C7C"/>
                </a:solidFill>
                <a:uFill>
                  <a:solidFill>
                    <a:srgbClr val="707077"/>
                  </a:solidFill>
                </a:uFill>
                <a:latin typeface="Lucida Sans Unicode"/>
                <a:cs typeface="Lucida Sans Unicode"/>
              </a:rPr>
              <a:t>Dotaçč›e-</a:t>
            </a:r>
            <a:r>
              <a:rPr dirty="0" sz="800" spc="470">
                <a:solidFill>
                  <a:srgbClr val="7C7C7C"/>
                </a:solidFill>
                <a:latin typeface="Lucida Sans Unicode"/>
                <a:cs typeface="Lucida Sans Unicode"/>
              </a:rPr>
              <a:t> </a:t>
            </a:r>
            <a:r>
              <a:rPr dirty="0" u="sng" sz="800" spc="-40">
                <a:solidFill>
                  <a:srgbClr val="666666"/>
                </a:solidFill>
                <a:uFill>
                  <a:solidFill>
                    <a:srgbClr val="707077"/>
                  </a:solidFill>
                </a:uFill>
                <a:latin typeface="Lucida Sans Unicode"/>
                <a:cs typeface="Lucida Sans Unicode"/>
              </a:rPr>
              <a:t>upleme</a:t>
            </a:r>
            <a:r>
              <a:rPr dirty="0" u="sng" sz="800" spc="-70">
                <a:solidFill>
                  <a:srgbClr val="666666"/>
                </a:solidFill>
                <a:uFill>
                  <a:solidFill>
                    <a:srgbClr val="707077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800" spc="-10">
                <a:solidFill>
                  <a:srgbClr val="838383"/>
                </a:solidFill>
                <a:uFill>
                  <a:solidFill>
                    <a:srgbClr val="707077"/>
                  </a:solidFill>
                </a:uFill>
                <a:latin typeface="Lucida Sans Unicode"/>
                <a:cs typeface="Lucida Sans Unicode"/>
              </a:rPr>
              <a:t>atacîas</a:t>
            </a:r>
            <a:endParaRPr sz="800">
              <a:latin typeface="Lucida Sans Unicode"/>
              <a:cs typeface="Lucida Sans Unicode"/>
            </a:endParaRPr>
          </a:p>
          <a:p>
            <a:pPr marL="59690">
              <a:lnSpc>
                <a:spcPct val="100000"/>
              </a:lnSpc>
              <a:spcBef>
                <a:spcPts val="355"/>
              </a:spcBef>
              <a:tabLst>
                <a:tab pos="321310" algn="l"/>
              </a:tabLst>
            </a:pPr>
            <a:r>
              <a:rPr dirty="0" sz="950" spc="-25">
                <a:solidFill>
                  <a:srgbClr val="6B6B6B"/>
                </a:solidFill>
                <a:latin typeface="Lucida Sans Unicode"/>
                <a:cs typeface="Lucida Sans Unicode"/>
              </a:rPr>
              <a:t>PR</a:t>
            </a:r>
            <a:r>
              <a:rPr dirty="0" sz="950">
                <a:solidFill>
                  <a:srgbClr val="6B6B6B"/>
                </a:solidFill>
                <a:latin typeface="Lucida Sans Unicode"/>
                <a:cs typeface="Lucida Sans Unicode"/>
              </a:rPr>
              <a:t>	</a:t>
            </a:r>
            <a:r>
              <a:rPr dirty="0" sz="950" spc="55">
                <a:solidFill>
                  <a:srgbClr val="6B6B6B"/>
                </a:solidFill>
                <a:latin typeface="Lucida Sans Unicode"/>
                <a:cs typeface="Lucida Sans Unicode"/>
              </a:rPr>
              <a:t>FEITURA</a:t>
            </a:r>
            <a:r>
              <a:rPr dirty="0" sz="950" spc="105">
                <a:solidFill>
                  <a:srgbClr val="6B6B6B"/>
                </a:solidFill>
                <a:latin typeface="Lucida Sans Unicode"/>
                <a:cs typeface="Lucida Sans Unicode"/>
              </a:rPr>
              <a:t> </a:t>
            </a:r>
            <a:r>
              <a:rPr dirty="0" sz="950">
                <a:solidFill>
                  <a:srgbClr val="808080"/>
                </a:solidFill>
                <a:latin typeface="Lucida Sans Unicode"/>
                <a:cs typeface="Lucida Sans Unicode"/>
              </a:rPr>
              <a:t>MUNICIPAL</a:t>
            </a:r>
            <a:r>
              <a:rPr dirty="0" sz="950" spc="170">
                <a:solidFill>
                  <a:srgbClr val="808080"/>
                </a:solidFill>
                <a:latin typeface="Lucida Sans Unicode"/>
                <a:cs typeface="Lucida Sans Unicode"/>
              </a:rPr>
              <a:t> </a:t>
            </a:r>
            <a:r>
              <a:rPr dirty="0" sz="950">
                <a:solidFill>
                  <a:srgbClr val="838383"/>
                </a:solidFill>
                <a:latin typeface="Lucida Sans Unicode"/>
                <a:cs typeface="Lucida Sans Unicode"/>
              </a:rPr>
              <a:t>BE</a:t>
            </a:r>
            <a:r>
              <a:rPr dirty="0" sz="950" spc="395">
                <a:solidFill>
                  <a:srgbClr val="838383"/>
                </a:solidFill>
                <a:latin typeface="Lucida Sans Unicode"/>
                <a:cs typeface="Lucida Sans Unicode"/>
              </a:rPr>
              <a:t> </a:t>
            </a:r>
            <a:r>
              <a:rPr dirty="0" sz="950" spc="60">
                <a:solidFill>
                  <a:srgbClr val="646464"/>
                </a:solidFill>
                <a:latin typeface="Lucida Sans Unicode"/>
                <a:cs typeface="Lucida Sans Unicode"/>
              </a:rPr>
              <a:t>SEROPEDICA</a:t>
            </a:r>
            <a:endParaRPr sz="950">
              <a:latin typeface="Lucida Sans Unicode"/>
              <a:cs typeface="Lucida Sans Unicode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325273" y="4576908"/>
            <a:ext cx="328930" cy="558800"/>
          </a:xfrm>
          <a:prstGeom prst="rect">
            <a:avLst/>
          </a:prstGeom>
        </p:spPr>
        <p:txBody>
          <a:bodyPr wrap="square" lIns="0" tIns="7366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80"/>
              </a:spcBef>
            </a:pPr>
            <a:r>
              <a:rPr dirty="0" sz="800" spc="-60">
                <a:solidFill>
                  <a:srgbClr val="979797"/>
                </a:solidFill>
                <a:latin typeface="Lucida Sans Unicode"/>
                <a:cs typeface="Lucida Sans Unicode"/>
              </a:rPr>
              <a:t>0</a:t>
            </a:r>
            <a:r>
              <a:rPr dirty="0" sz="800" spc="-120">
                <a:solidFill>
                  <a:srgbClr val="979797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20">
                <a:solidFill>
                  <a:srgbClr val="959595"/>
                </a:solidFill>
                <a:latin typeface="Lucida Sans Unicode"/>
                <a:cs typeface="Lucida Sans Unicode"/>
              </a:rPr>
              <a:t>I.úu</a:t>
            </a:r>
            <a:endParaRPr sz="800">
              <a:latin typeface="Lucida Sans Unicode"/>
              <a:cs typeface="Lucida Sans Unicode"/>
            </a:endParaRPr>
          </a:p>
          <a:p>
            <a:pPr marL="13335">
              <a:lnSpc>
                <a:spcPct val="100000"/>
              </a:lnSpc>
              <a:spcBef>
                <a:spcPts val="475"/>
              </a:spcBef>
            </a:pPr>
            <a:r>
              <a:rPr dirty="0" sz="800" spc="-20">
                <a:solidFill>
                  <a:srgbClr val="BDBDBD"/>
                </a:solidFill>
                <a:latin typeface="Lucida Sans Unicode"/>
                <a:cs typeface="Lucida Sans Unicode"/>
              </a:rPr>
              <a:t>2</a:t>
            </a:r>
            <a:r>
              <a:rPr dirty="0" sz="800" spc="-110">
                <a:solidFill>
                  <a:srgbClr val="BDBDBD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85">
                <a:solidFill>
                  <a:srgbClr val="A7A7A7"/>
                </a:solidFill>
                <a:latin typeface="Lucida Sans Unicode"/>
                <a:cs typeface="Lucida Sans Unicode"/>
              </a:rPr>
              <a:t>!”ł</a:t>
            </a:r>
            <a:r>
              <a:rPr dirty="0" sz="800" spc="175">
                <a:solidFill>
                  <a:srgbClr val="A7A7A7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25">
                <a:solidFill>
                  <a:srgbClr val="959595"/>
                </a:solidFill>
                <a:latin typeface="Lucida Sans Unicode"/>
                <a:cs typeface="Lucida Sans Unicode"/>
              </a:rPr>
              <a:t>î.</a:t>
            </a:r>
            <a:endParaRPr sz="800">
              <a:latin typeface="Lucida Sans Unicode"/>
              <a:cs typeface="Lucida Sans Unicode"/>
            </a:endParaRPr>
          </a:p>
          <a:p>
            <a:pPr marL="17145">
              <a:lnSpc>
                <a:spcPct val="100000"/>
              </a:lnSpc>
              <a:spcBef>
                <a:spcPts val="360"/>
              </a:spcBef>
            </a:pPr>
            <a:r>
              <a:rPr dirty="0" sz="800">
                <a:solidFill>
                  <a:srgbClr val="909090"/>
                </a:solidFill>
                <a:latin typeface="Lucida Sans Unicode"/>
                <a:cs typeface="Lucida Sans Unicode"/>
              </a:rPr>
              <a:t>?</a:t>
            </a:r>
            <a:r>
              <a:rPr dirty="0" sz="800" spc="165">
                <a:solidFill>
                  <a:srgbClr val="909090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BABABA"/>
                </a:solidFill>
                <a:latin typeface="Lucida Sans Unicode"/>
                <a:cs typeface="Lucida Sans Unicode"/>
              </a:rPr>
              <a:t>'</a:t>
            </a:r>
            <a:r>
              <a:rPr dirty="0" sz="800" spc="125">
                <a:solidFill>
                  <a:srgbClr val="BABABA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959595"/>
                </a:solidFill>
                <a:latin typeface="Lucida Sans Unicode"/>
                <a:cs typeface="Lucida Sans Unicode"/>
              </a:rPr>
              <a:t>?</a:t>
            </a:r>
            <a:r>
              <a:rPr dirty="0" sz="800" spc="-20">
                <a:solidFill>
                  <a:srgbClr val="959595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80">
                <a:solidFill>
                  <a:srgbClr val="959595"/>
                </a:solidFill>
                <a:latin typeface="Lucida Sans Unicode"/>
                <a:cs typeface="Lucida Sans Unicode"/>
              </a:rPr>
              <a:t>I:›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1116090" y="4576908"/>
            <a:ext cx="2897505" cy="558800"/>
          </a:xfrm>
          <a:prstGeom prst="rect">
            <a:avLst/>
          </a:prstGeom>
        </p:spPr>
        <p:txBody>
          <a:bodyPr wrap="square" lIns="0" tIns="73660" rIns="0" bIns="0" rtlCol="0" vert="horz">
            <a:spAutoFit/>
          </a:bodyPr>
          <a:lstStyle/>
          <a:p>
            <a:pPr marL="17780">
              <a:lnSpc>
                <a:spcPct val="100000"/>
              </a:lnSpc>
              <a:spcBef>
                <a:spcPts val="580"/>
              </a:spcBef>
            </a:pPr>
            <a:r>
              <a:rPr dirty="0" sz="800" spc="-10">
                <a:solidFill>
                  <a:srgbClr val="939393"/>
                </a:solidFill>
                <a:latin typeface="Lucida Sans Unicode"/>
                <a:cs typeface="Lucida Sans Unicode"/>
              </a:rPr>
              <a:t>*.ccletăria</a:t>
            </a:r>
            <a:r>
              <a:rPr dirty="0" sz="800" spc="-30">
                <a:solidFill>
                  <a:srgbClr val="939393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0">
                <a:solidFill>
                  <a:srgbClr val="757575"/>
                </a:solidFill>
                <a:latin typeface="Lucida Sans Unicode"/>
                <a:cs typeface="Lucida Sans Unicode"/>
              </a:rPr>
              <a:t>Municipal</a:t>
            </a:r>
            <a:r>
              <a:rPr dirty="0" sz="800" spc="-15">
                <a:solidFill>
                  <a:srgbClr val="757575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828282"/>
                </a:solidFill>
                <a:latin typeface="Lucida Sans Unicode"/>
                <a:cs typeface="Lucida Sans Unicode"/>
              </a:rPr>
              <a:t>de</a:t>
            </a:r>
            <a:r>
              <a:rPr dirty="0" sz="800" spc="-65">
                <a:solidFill>
                  <a:srgbClr val="828282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0" b="1">
                <a:solidFill>
                  <a:srgbClr val="545454"/>
                </a:solidFill>
                <a:latin typeface="Arial"/>
                <a:cs typeface="Arial"/>
              </a:rPr>
              <a:t>Administração</a:t>
            </a:r>
            <a:endParaRPr sz="800">
              <a:latin typeface="Arial"/>
              <a:cs typeface="Arial"/>
            </a:endParaRPr>
          </a:p>
          <a:p>
            <a:pPr marL="51435" marR="5080" indent="-39370">
              <a:lnSpc>
                <a:spcPct val="137400"/>
              </a:lnSpc>
              <a:spcBef>
                <a:spcPts val="120"/>
              </a:spcBef>
            </a:pPr>
            <a:r>
              <a:rPr dirty="0" sz="800" spc="-60">
                <a:solidFill>
                  <a:srgbClr val="909090"/>
                </a:solidFill>
                <a:latin typeface="Lucida Sans Unicode"/>
                <a:cs typeface="Lucida Sans Unicode"/>
              </a:rPr>
              <a:t>!‘.!</a:t>
            </a:r>
            <a:r>
              <a:rPr dirty="0" sz="800" spc="110">
                <a:solidFill>
                  <a:srgbClr val="909090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9C9C9C"/>
                </a:solidFill>
                <a:latin typeface="Lucida Sans Unicode"/>
                <a:cs typeface="Lucida Sans Unicode"/>
              </a:rPr>
              <a:t>i</a:t>
            </a:r>
            <a:r>
              <a:rPr dirty="0" sz="800" spc="-30">
                <a:solidFill>
                  <a:srgbClr val="9C9C9C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20">
                <a:solidFill>
                  <a:srgbClr val="8E8E8E"/>
                </a:solidFill>
                <a:latin typeface="Lucida Sans Unicode"/>
                <a:cs typeface="Lucida Sans Unicode"/>
              </a:rPr>
              <a:t>ut+.</a:t>
            </a:r>
            <a:r>
              <a:rPr dirty="0" sz="800" spc="-155">
                <a:solidFill>
                  <a:srgbClr val="8E8E8E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45">
                <a:solidFill>
                  <a:srgbClr val="8E8E8E"/>
                </a:solidFill>
                <a:latin typeface="Lucida Sans Unicode"/>
                <a:cs typeface="Lucida Sans Unicode"/>
              </a:rPr>
              <a:t>ișêo</a:t>
            </a:r>
            <a:r>
              <a:rPr dirty="0" sz="800" spc="-15">
                <a:solidFill>
                  <a:srgbClr val="8E8E8E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B6B6B6"/>
                </a:solidFill>
                <a:latin typeface="Lucida Sans Unicode"/>
                <a:cs typeface="Lucida Sans Unicode"/>
              </a:rPr>
              <a:t>e</a:t>
            </a:r>
            <a:r>
              <a:rPr dirty="0" sz="800" spc="-60">
                <a:solidFill>
                  <a:srgbClr val="B6B6B6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626262"/>
                </a:solidFill>
                <a:latin typeface="Lucida Sans Unicode"/>
                <a:cs typeface="Lucida Sans Unicode"/>
              </a:rPr>
              <a:t>‹.I</a:t>
            </a:r>
            <a:r>
              <a:rPr dirty="0" sz="800" spc="150">
                <a:solidFill>
                  <a:srgbClr val="626262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45">
                <a:solidFill>
                  <a:srgbClr val="626262"/>
                </a:solidFill>
                <a:latin typeface="Lucida Sans Unicode"/>
                <a:cs typeface="Lucida Sans Unicode"/>
              </a:rPr>
              <a:t>eracionalizacão</a:t>
            </a:r>
            <a:r>
              <a:rPr dirty="0" sz="800" spc="-30">
                <a:solidFill>
                  <a:srgbClr val="626262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30">
                <a:solidFill>
                  <a:srgbClr val="5D5D5D"/>
                </a:solidFill>
                <a:latin typeface="Lucida Sans Unicode"/>
                <a:cs typeface="Lucida Sans Unicode"/>
              </a:rPr>
              <a:t>das</a:t>
            </a:r>
            <a:r>
              <a:rPr dirty="0" sz="800" spc="-70">
                <a:solidFill>
                  <a:srgbClr val="5D5D5D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35">
                <a:solidFill>
                  <a:srgbClr val="494949"/>
                </a:solidFill>
                <a:latin typeface="Lucida Sans Unicode"/>
                <a:cs typeface="Lucida Sans Unicode"/>
              </a:rPr>
              <a:t>Unidades</a:t>
            </a:r>
            <a:r>
              <a:rPr dirty="0" sz="800" spc="10">
                <a:solidFill>
                  <a:srgbClr val="494949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30">
                <a:solidFill>
                  <a:srgbClr val="3F3F3F"/>
                </a:solidFill>
                <a:latin typeface="Lucida Sans Unicode"/>
                <a:cs typeface="Lucida Sans Unicode"/>
              </a:rPr>
              <a:t>Administrativas </a:t>
            </a:r>
            <a:r>
              <a:rPr dirty="0" sz="800">
                <a:solidFill>
                  <a:srgbClr val="8C8C8C"/>
                </a:solidFill>
                <a:latin typeface="Lucida Sans Unicode"/>
                <a:cs typeface="Lucida Sans Unicode"/>
              </a:rPr>
              <a:t>”›BrłiG</a:t>
            </a:r>
            <a:r>
              <a:rPr dirty="0" sz="800">
                <a:solidFill>
                  <a:srgbClr val="6B6B6B"/>
                </a:solidFill>
                <a:latin typeface="Lucida Sans Unicode"/>
                <a:cs typeface="Lucida Sans Unicode"/>
              </a:rPr>
              <a:t>1COES</a:t>
            </a:r>
            <a:r>
              <a:rPr dirty="0" sz="800" spc="65">
                <a:solidFill>
                  <a:srgbClr val="6B6B6B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25">
                <a:solidFill>
                  <a:srgbClr val="747474"/>
                </a:solidFill>
                <a:latin typeface="Lucida Sans Unicode"/>
                <a:cs typeface="Lucida Sans Unicode"/>
              </a:rPr>
              <a:t>P/\TRONIAS</a:t>
            </a:r>
            <a:r>
              <a:rPr dirty="0" sz="800" spc="85">
                <a:solidFill>
                  <a:srgbClr val="747474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55">
                <a:solidFill>
                  <a:srgbClr val="727272"/>
                </a:solidFill>
                <a:latin typeface="Lucida Sans Unicode"/>
                <a:cs typeface="Lucida Sans Unicode"/>
              </a:rPr>
              <a:t>-</a:t>
            </a:r>
            <a:r>
              <a:rPr dirty="0" sz="800" spc="5">
                <a:solidFill>
                  <a:srgbClr val="727272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606060"/>
                </a:solidFill>
                <a:latin typeface="Lucida Sans Unicode"/>
                <a:cs typeface="Lucida Sans Unicode"/>
              </a:rPr>
              <a:t>INSS</a:t>
            </a:r>
            <a:r>
              <a:rPr dirty="0" sz="800" spc="-85">
                <a:solidFill>
                  <a:srgbClr val="606060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75">
                <a:solidFill>
                  <a:srgbClr val="8A8A8A"/>
                </a:solidFill>
                <a:latin typeface="Lucida Sans Unicode"/>
                <a:cs typeface="Lucida Sans Unicode"/>
              </a:rPr>
              <a:t>/</a:t>
            </a:r>
            <a:r>
              <a:rPr dirty="0" sz="800" spc="-55">
                <a:solidFill>
                  <a:srgbClr val="8A8A8A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494949"/>
                </a:solidFill>
                <a:latin typeface="Lucida Sans Unicode"/>
                <a:cs typeface="Lucida Sans Unicode"/>
              </a:rPr>
              <a:t>REG.</a:t>
            </a:r>
            <a:r>
              <a:rPr dirty="0" sz="800" spc="-35">
                <a:solidFill>
                  <a:srgbClr val="494949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50">
                <a:solidFill>
                  <a:srgbClr val="5E5E5E"/>
                </a:solidFill>
                <a:latin typeface="Lucida Sans Unicode"/>
                <a:cs typeface="Lucida Sans Unicode"/>
              </a:rPr>
              <a:t>PROP.</a:t>
            </a:r>
            <a:r>
              <a:rPr dirty="0" sz="800" spc="-30">
                <a:solidFill>
                  <a:srgbClr val="5E5E5E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0">
                <a:solidFill>
                  <a:srgbClr val="3B3B3B"/>
                </a:solidFill>
                <a:latin typeface="Lucida Sans Unicode"/>
                <a:cs typeface="Lucida Sans Unicode"/>
              </a:rPr>
              <a:t>PREV.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722457" y="4988147"/>
            <a:ext cx="217804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solidFill>
                  <a:srgbClr val="8E8E8E"/>
                </a:solidFill>
                <a:latin typeface="Lucida Sans Unicode"/>
                <a:cs typeface="Lucida Sans Unicode"/>
              </a:rPr>
              <a:t>'.</a:t>
            </a:r>
            <a:r>
              <a:rPr dirty="0" sz="800" spc="-110">
                <a:solidFill>
                  <a:srgbClr val="8E8E8E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95">
                <a:solidFill>
                  <a:srgbClr val="858585"/>
                </a:solidFill>
                <a:latin typeface="Lucida Sans Unicode"/>
                <a:cs typeface="Lucida Sans Unicode"/>
              </a:rPr>
              <a:t>ú:3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4318176" y="4991193"/>
            <a:ext cx="170497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25">
                <a:solidFill>
                  <a:srgbClr val="383838"/>
                </a:solidFill>
                <a:latin typeface="Lucida Sans Unicode"/>
                <a:cs typeface="Lucida Sans Unicode"/>
              </a:rPr>
              <a:t>Recursos</a:t>
            </a:r>
            <a:r>
              <a:rPr dirty="0" sz="800" spc="-30">
                <a:solidFill>
                  <a:srgbClr val="383838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35">
                <a:solidFill>
                  <a:srgbClr val="262626"/>
                </a:solidFill>
                <a:latin typeface="Lucida Sans Unicode"/>
                <a:cs typeface="Lucida Sans Unicode"/>
              </a:rPr>
              <a:t>não</a:t>
            </a:r>
            <a:r>
              <a:rPr dirty="0" sz="800" spc="10">
                <a:solidFill>
                  <a:srgbClr val="262626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45">
                <a:solidFill>
                  <a:srgbClr val="424242"/>
                </a:solidFill>
                <a:latin typeface="Lucida Sans Unicode"/>
                <a:cs typeface="Lucida Sans Unicode"/>
              </a:rPr>
              <a:t>Vinculados</a:t>
            </a:r>
            <a:r>
              <a:rPr dirty="0" sz="800" spc="-5">
                <a:solidFill>
                  <a:srgbClr val="424242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30">
                <a:solidFill>
                  <a:srgbClr val="424242"/>
                </a:solidFill>
                <a:latin typeface="Lucida Sans Unicode"/>
                <a:cs typeface="Lucida Sans Unicode"/>
              </a:rPr>
              <a:t>de</a:t>
            </a:r>
            <a:r>
              <a:rPr dirty="0" sz="800" spc="-50">
                <a:solidFill>
                  <a:srgbClr val="424242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40">
                <a:solidFill>
                  <a:srgbClr val="3B3B3B"/>
                </a:solidFill>
                <a:latin typeface="Lucida Sans Unicode"/>
                <a:cs typeface="Lucida Sans Unicode"/>
              </a:rPr>
              <a:t>lmDosto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20" name="object 20" descr=""/>
          <p:cNvSpPr txBox="1"/>
          <p:nvPr/>
        </p:nvSpPr>
        <p:spPr>
          <a:xfrm>
            <a:off x="6239883" y="4991193"/>
            <a:ext cx="52451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55">
                <a:solidFill>
                  <a:srgbClr val="3F3F3F"/>
                </a:solidFill>
                <a:latin typeface="Lucida Sans Unicode"/>
                <a:cs typeface="Lucida Sans Unicode"/>
              </a:rPr>
              <a:t>SSO.000,00</a:t>
            </a:r>
            <a:endParaRPr sz="800">
              <a:latin typeface="Lucida Sans Unicode"/>
              <a:cs typeface="Lucida Sans Unicode"/>
            </a:endParaRPr>
          </a:p>
        </p:txBody>
      </p:sp>
      <p:graphicFrame>
        <p:nvGraphicFramePr>
          <p:cNvPr id="21" name="object 21" descr=""/>
          <p:cNvGraphicFramePr>
            <a:graphicFrameLocks noGrp="1"/>
          </p:cNvGraphicFramePr>
          <p:nvPr/>
        </p:nvGraphicFramePr>
        <p:xfrm>
          <a:off x="299307" y="5161220"/>
          <a:ext cx="6566534" cy="130746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26440"/>
                <a:gridCol w="5008880"/>
                <a:gridCol w="755650"/>
              </a:tblGrid>
              <a:tr h="159385"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81559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800" spc="-85">
                          <a:solidFill>
                            <a:srgbClr val="424242"/>
                          </a:solidFill>
                          <a:latin typeface="Arial Black"/>
                          <a:cs typeface="Arial Black"/>
                        </a:rPr>
                        <a:t>Total</a:t>
                      </a:r>
                      <a:r>
                        <a:rPr dirty="0" sz="800" spc="10">
                          <a:solidFill>
                            <a:srgbClr val="424242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800" spc="-65">
                          <a:solidFill>
                            <a:srgbClr val="4F4F4F"/>
                          </a:solidFill>
                          <a:latin typeface="Arial Black"/>
                          <a:cs typeface="Arial Black"/>
                        </a:rPr>
                        <a:t>do</a:t>
                      </a:r>
                      <a:r>
                        <a:rPr dirty="0" sz="800" spc="-15">
                          <a:solidFill>
                            <a:srgbClr val="4F4F4F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800" spc="-75">
                          <a:solidFill>
                            <a:srgbClr val="424242"/>
                          </a:solidFill>
                          <a:latin typeface="Arial Black"/>
                          <a:cs typeface="Arial Black"/>
                        </a:rPr>
                        <a:t>Projeto</a:t>
                      </a:r>
                      <a:r>
                        <a:rPr dirty="0" sz="800" spc="45">
                          <a:solidFill>
                            <a:srgbClr val="424242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800">
                          <a:solidFill>
                            <a:srgbClr val="424242"/>
                          </a:solidFill>
                          <a:latin typeface="Arial Black"/>
                          <a:cs typeface="Arial Black"/>
                        </a:rPr>
                        <a:t>/</a:t>
                      </a:r>
                      <a:r>
                        <a:rPr dirty="0" sz="800" spc="-40">
                          <a:solidFill>
                            <a:srgbClr val="424242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800" spc="-85">
                          <a:solidFill>
                            <a:srgbClr val="363636"/>
                          </a:solidFill>
                          <a:latin typeface="Arial Black"/>
                          <a:cs typeface="Arial Black"/>
                        </a:rPr>
                        <a:t>Atividade</a:t>
                      </a:r>
                      <a:r>
                        <a:rPr dirty="0" sz="800" spc="70">
                          <a:solidFill>
                            <a:srgbClr val="363636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800" spc="-25">
                          <a:solidFill>
                            <a:srgbClr val="3D3D3D"/>
                          </a:solidFill>
                          <a:latin typeface="Arial Black"/>
                          <a:cs typeface="Arial Black"/>
                        </a:rPr>
                        <a:t>R$</a:t>
                      </a:r>
                      <a:endParaRPr sz="800">
                        <a:latin typeface="Arial Black"/>
                        <a:cs typeface="Arial Black"/>
                      </a:endParaRPr>
                    </a:p>
                  </a:txBody>
                  <a:tcPr marL="0" marR="0" marB="0" marT="10160"/>
                </a:tc>
                <a:tc>
                  <a:txBody>
                    <a:bodyPr/>
                    <a:lstStyle/>
                    <a:p>
                      <a:pPr algn="r" marR="2794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800" spc="-10">
                          <a:solidFill>
                            <a:srgbClr val="3D3D3D"/>
                          </a:solidFill>
                          <a:latin typeface="Arial Black"/>
                          <a:cs typeface="Arial Black"/>
                        </a:rPr>
                        <a:t>550.000,00</a:t>
                      </a:r>
                      <a:endParaRPr sz="800">
                        <a:latin typeface="Arial Black"/>
                        <a:cs typeface="Arial Black"/>
                      </a:endParaRPr>
                    </a:p>
                  </a:txBody>
                  <a:tcPr marL="0" marR="0" marB="0" marT="10160"/>
                </a:tc>
              </a:tr>
              <a:tr h="173990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815590">
                        <a:lnSpc>
                          <a:spcPct val="100000"/>
                        </a:lnSpc>
                        <a:spcBef>
                          <a:spcPts val="210"/>
                        </a:spcBef>
                      </a:pPr>
                      <a:r>
                        <a:rPr dirty="0" sz="800" spc="-85">
                          <a:solidFill>
                            <a:srgbClr val="3D3D3D"/>
                          </a:solidFill>
                          <a:latin typeface="Arial Black"/>
                          <a:cs typeface="Arial Black"/>
                        </a:rPr>
                        <a:t>Total</a:t>
                      </a:r>
                      <a:r>
                        <a:rPr dirty="0" sz="800" spc="-25">
                          <a:solidFill>
                            <a:srgbClr val="3D3D3D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800" spc="-90">
                          <a:solidFill>
                            <a:srgbClr val="494949"/>
                          </a:solidFill>
                          <a:latin typeface="Arial Black"/>
                          <a:cs typeface="Arial Black"/>
                        </a:rPr>
                        <a:t>da</a:t>
                      </a:r>
                      <a:r>
                        <a:rPr dirty="0" sz="800" spc="-15">
                          <a:solidFill>
                            <a:srgbClr val="494949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800" spc="-70">
                          <a:solidFill>
                            <a:srgbClr val="383838"/>
                          </a:solidFill>
                          <a:latin typeface="Arial Black"/>
                          <a:cs typeface="Arial Black"/>
                        </a:rPr>
                        <a:t>Unidade</a:t>
                      </a:r>
                      <a:r>
                        <a:rPr dirty="0" sz="800" spc="175">
                          <a:solidFill>
                            <a:srgbClr val="383838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800" spc="-25">
                          <a:solidFill>
                            <a:srgbClr val="414141"/>
                          </a:solidFill>
                          <a:latin typeface="Arial Black"/>
                          <a:cs typeface="Arial Black"/>
                        </a:rPr>
                        <a:t>RS</a:t>
                      </a:r>
                      <a:endParaRPr sz="800">
                        <a:latin typeface="Arial Black"/>
                        <a:cs typeface="Arial Black"/>
                      </a:endParaRPr>
                    </a:p>
                  </a:txBody>
                  <a:tcPr marL="0" marR="0" marB="0" marT="26670"/>
                </a:tc>
                <a:tc>
                  <a:txBody>
                    <a:bodyPr/>
                    <a:lstStyle/>
                    <a:p>
                      <a:pPr algn="r" marR="31115">
                        <a:lnSpc>
                          <a:spcPct val="100000"/>
                        </a:lnSpc>
                        <a:spcBef>
                          <a:spcPts val="210"/>
                        </a:spcBef>
                      </a:pPr>
                      <a:r>
                        <a:rPr dirty="0" sz="800" spc="-10">
                          <a:solidFill>
                            <a:srgbClr val="242424"/>
                          </a:solidFill>
                          <a:latin typeface="Arial Black"/>
                          <a:cs typeface="Arial Black"/>
                        </a:rPr>
                        <a:t>550.000,00</a:t>
                      </a:r>
                      <a:endParaRPr sz="800">
                        <a:latin typeface="Arial Black"/>
                        <a:cs typeface="Arial Black"/>
                      </a:endParaRPr>
                    </a:p>
                  </a:txBody>
                  <a:tcPr marL="0" marR="0" marB="0" marT="26670"/>
                </a:tc>
              </a:tr>
              <a:tr h="165100">
                <a:tc>
                  <a:txBody>
                    <a:bodyPr/>
                    <a:lstStyle/>
                    <a:p>
                      <a:pPr marL="3619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 spc="-30" i="1">
                          <a:solidFill>
                            <a:srgbClr val="959595"/>
                          </a:solidFill>
                          <a:latin typeface="Arial"/>
                          <a:cs typeface="Arial"/>
                        </a:rPr>
                        <a:t>II</a:t>
                      </a:r>
                      <a:r>
                        <a:rPr dirty="0" sz="800" spc="5" i="1">
                          <a:solidFill>
                            <a:srgbClr val="959595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45" i="1">
                          <a:solidFill>
                            <a:srgbClr val="ACACAC"/>
                          </a:solidFill>
                          <a:latin typeface="Arial"/>
                          <a:cs typeface="Arial"/>
                        </a:rPr>
                        <a:t>!.</a:t>
                      </a:r>
                      <a:r>
                        <a:rPr dirty="0" sz="800" spc="-40" i="1">
                          <a:solidFill>
                            <a:srgbClr val="ACACAC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45" i="1">
                          <a:solidFill>
                            <a:srgbClr val="878787"/>
                          </a:solidFill>
                          <a:latin typeface="Arial"/>
                          <a:cs typeface="Arial"/>
                        </a:rPr>
                        <a:t>č•'-</a:t>
                      </a:r>
                      <a:r>
                        <a:rPr dirty="0" sz="800" spc="-25" i="1">
                          <a:solidFill>
                            <a:srgbClr val="878787"/>
                          </a:solidFill>
                          <a:latin typeface="Arial"/>
                          <a:cs typeface="Arial"/>
                        </a:rPr>
                        <a:t>”: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4445"/>
                </a:tc>
                <a:tc>
                  <a:txBody>
                    <a:bodyPr/>
                    <a:lstStyle/>
                    <a:p>
                      <a:pPr marL="111760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 spc="-70">
                          <a:solidFill>
                            <a:srgbClr val="707070"/>
                          </a:solidFill>
                          <a:latin typeface="Lucida Sans Unicode"/>
                          <a:cs typeface="Lucida Sans Unicode"/>
                        </a:rPr>
                        <a:t>”her:retai</a:t>
                      </a:r>
                      <a:r>
                        <a:rPr dirty="0" sz="800" spc="-114">
                          <a:solidFill>
                            <a:srgbClr val="707070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solidFill>
                            <a:srgbClr val="707070"/>
                          </a:solidFill>
                          <a:latin typeface="Lucida Sans Unicode"/>
                          <a:cs typeface="Lucida Sans Unicode"/>
                        </a:rPr>
                        <a:t>ia</a:t>
                      </a:r>
                      <a:r>
                        <a:rPr dirty="0" sz="800" spc="-50">
                          <a:solidFill>
                            <a:srgbClr val="707070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30">
                          <a:solidFill>
                            <a:srgbClr val="7E7E7E"/>
                          </a:solidFill>
                          <a:latin typeface="Lucida Sans Unicode"/>
                          <a:cs typeface="Lucida Sans Unicode"/>
                        </a:rPr>
                        <a:t>MiJr</a:t>
                      </a:r>
                      <a:r>
                        <a:rPr dirty="0" sz="800" spc="-10">
                          <a:solidFill>
                            <a:srgbClr val="7E7E7E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solidFill>
                            <a:srgbClr val="7E7E7E"/>
                          </a:solidFill>
                          <a:latin typeface="Lucida Sans Unicode"/>
                          <a:cs typeface="Lucida Sans Unicode"/>
                        </a:rPr>
                        <a:t>icipal</a:t>
                      </a:r>
                      <a:r>
                        <a:rPr dirty="0" sz="800" spc="-45">
                          <a:solidFill>
                            <a:srgbClr val="7E7E7E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solidFill>
                            <a:srgbClr val="7B7B7B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00" spc="-85">
                          <a:solidFill>
                            <a:srgbClr val="7B7B7B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0">
                          <a:solidFill>
                            <a:srgbClr val="595959"/>
                          </a:solidFill>
                          <a:latin typeface="Lucida Sans Unicode"/>
                          <a:cs typeface="Lucida Sans Unicode"/>
                        </a:rPr>
                        <a:t>lndústria,</a:t>
                      </a:r>
                      <a:r>
                        <a:rPr dirty="0" sz="800" spc="-10">
                          <a:solidFill>
                            <a:srgbClr val="595959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 b="1">
                          <a:solidFill>
                            <a:srgbClr val="3F3F3F"/>
                          </a:solidFill>
                          <a:latin typeface="Arial"/>
                          <a:cs typeface="Arial"/>
                        </a:rPr>
                        <a:t>Comércio,</a:t>
                      </a:r>
                      <a:r>
                        <a:rPr dirty="0" sz="800" spc="35" b="1">
                          <a:solidFill>
                            <a:srgbClr val="3F3F3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solidFill>
                            <a:srgbClr val="2F2F2F"/>
                          </a:solidFill>
                          <a:latin typeface="Arial"/>
                          <a:cs typeface="Arial"/>
                        </a:rPr>
                        <a:t>Ciência,</a:t>
                      </a:r>
                      <a:r>
                        <a:rPr dirty="0" sz="800" spc="25" b="1">
                          <a:solidFill>
                            <a:srgbClr val="2F2F2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solidFill>
                            <a:srgbClr val="2F2F2F"/>
                          </a:solidFill>
                          <a:latin typeface="Arial"/>
                          <a:cs typeface="Arial"/>
                        </a:rPr>
                        <a:t>Tecnologia</a:t>
                      </a:r>
                      <a:r>
                        <a:rPr dirty="0" sz="800" spc="25" b="1">
                          <a:solidFill>
                            <a:srgbClr val="2F2F2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>
                          <a:solidFill>
                            <a:srgbClr val="3B3B3B"/>
                          </a:solidFill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sz="800" spc="-80">
                          <a:solidFill>
                            <a:srgbClr val="3B3B3B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 b="1">
                          <a:solidFill>
                            <a:srgbClr val="343434"/>
                          </a:solidFill>
                          <a:latin typeface="Arial"/>
                          <a:cs typeface="Arial"/>
                        </a:rPr>
                        <a:t>Inovaçăo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444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4625">
                <a:tc>
                  <a:txBody>
                    <a:bodyPr/>
                    <a:lstStyle/>
                    <a:p>
                      <a:pPr marL="32384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800" spc="-10">
                          <a:solidFill>
                            <a:srgbClr val="9E9E9E"/>
                          </a:solidFill>
                          <a:latin typeface="Lucida Sans Unicode"/>
                          <a:cs typeface="Lucida Sans Unicode"/>
                        </a:rPr>
                        <a:t>ü.°J4û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2700"/>
                </a:tc>
                <a:tc>
                  <a:txBody>
                    <a:bodyPr/>
                    <a:lstStyle/>
                    <a:p>
                      <a:pPr marL="104775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dirty="0" baseline="3472" sz="1200">
                          <a:solidFill>
                            <a:srgbClr val="ACACAC"/>
                          </a:solidFill>
                          <a:latin typeface="Lucida Sans Unicode"/>
                          <a:cs typeface="Lucida Sans Unicode"/>
                        </a:rPr>
                        <a:t>I</a:t>
                      </a:r>
                      <a:r>
                        <a:rPr dirty="0" baseline="3472" sz="1200" spc="-30">
                          <a:solidFill>
                            <a:srgbClr val="ACACAC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472" sz="1200" spc="-112">
                          <a:solidFill>
                            <a:srgbClr val="919191"/>
                          </a:solidFill>
                          <a:latin typeface="Lucida Sans Unicode"/>
                          <a:cs typeface="Lucida Sans Unicode"/>
                        </a:rPr>
                        <a:t>lai°.r:t-</a:t>
                      </a:r>
                      <a:r>
                        <a:rPr dirty="0" baseline="3472" sz="1200">
                          <a:solidFill>
                            <a:srgbClr val="919191"/>
                          </a:solidFill>
                          <a:latin typeface="Lucida Sans Unicode"/>
                          <a:cs typeface="Lucida Sans Unicode"/>
                        </a:rPr>
                        <a:t>I</a:t>
                      </a:r>
                      <a:r>
                        <a:rPr dirty="0" baseline="3472" sz="1200" spc="120">
                          <a:solidFill>
                            <a:srgbClr val="91919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472" sz="1200" spc="-60">
                          <a:solidFill>
                            <a:srgbClr val="919191"/>
                          </a:solidFill>
                          <a:latin typeface="Lucida Sans Unicode"/>
                          <a:cs typeface="Lucida Sans Unicode"/>
                        </a:rPr>
                        <a:t>can</a:t>
                      </a:r>
                      <a:r>
                        <a:rPr dirty="0" baseline="3472" sz="1200" spc="-37">
                          <a:solidFill>
                            <a:srgbClr val="91919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472" sz="1200">
                          <a:solidFill>
                            <a:srgbClr val="8C8C8C"/>
                          </a:solidFill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baseline="3472" sz="1200" spc="284">
                          <a:solidFill>
                            <a:srgbClr val="8C8C8C"/>
                          </a:solidFill>
                          <a:latin typeface="Lucida Sans Unicode"/>
                          <a:cs typeface="Lucida Sans Unicode"/>
                        </a:rPr>
                        <a:t>  </a:t>
                      </a:r>
                      <a:r>
                        <a:rPr dirty="0" baseline="3472" sz="1200" spc="-82">
                          <a:solidFill>
                            <a:srgbClr val="5D5D5D"/>
                          </a:solidFill>
                          <a:latin typeface="Lucida Sans Unicode"/>
                          <a:cs typeface="Lucida Sans Unicode"/>
                        </a:rPr>
                        <a:t>i3er.JcionaIiza</a:t>
                      </a:r>
                      <a:r>
                        <a:rPr dirty="0" sz="800" spc="-55">
                          <a:solidFill>
                            <a:srgbClr val="5D5D5D"/>
                          </a:solidFill>
                          <a:latin typeface="Lucida Sans Unicode"/>
                          <a:cs typeface="Lucida Sans Unicode"/>
                        </a:rPr>
                        <a:t>cã</a:t>
                      </a:r>
                      <a:r>
                        <a:rPr dirty="0" baseline="3472" sz="1200" spc="-82">
                          <a:solidFill>
                            <a:srgbClr val="5D5D5D"/>
                          </a:solidFill>
                          <a:latin typeface="Lucida Sans Unicode"/>
                          <a:cs typeface="Lucida Sans Unicode"/>
                        </a:rPr>
                        <a:t>o</a:t>
                      </a:r>
                      <a:r>
                        <a:rPr dirty="0" baseline="3472" sz="1200" spc="-135">
                          <a:solidFill>
                            <a:srgbClr val="5D5D5D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472" sz="1200" spc="-15">
                          <a:solidFill>
                            <a:srgbClr val="858585"/>
                          </a:solidFill>
                          <a:latin typeface="Lucida Sans Unicode"/>
                          <a:cs typeface="Lucida Sans Unicode"/>
                        </a:rPr>
                        <a:t>da</a:t>
                      </a:r>
                      <a:r>
                        <a:rPr dirty="0" baseline="3472" sz="1200" spc="37">
                          <a:solidFill>
                            <a:srgbClr val="858585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472" sz="1200" spc="-15">
                          <a:solidFill>
                            <a:srgbClr val="444444"/>
                          </a:solidFill>
                          <a:latin typeface="Lucida Sans Unicode"/>
                          <a:cs typeface="Lucida Sans Unicode"/>
                        </a:rPr>
                        <a:t>Secretária</a:t>
                      </a:r>
                      <a:endParaRPr baseline="3472" sz="12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222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5938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 spc="-50">
                          <a:solidFill>
                            <a:srgbClr val="595959"/>
                          </a:solidFill>
                          <a:latin typeface="Lucida Sans Unicode"/>
                          <a:cs typeface="Lucida Sans Unicode"/>
                        </a:rPr>
                        <a:t>3.3.è.0</a:t>
                      </a:r>
                      <a:r>
                        <a:rPr dirty="0" sz="800">
                          <a:solidFill>
                            <a:srgbClr val="595959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0">
                          <a:solidFill>
                            <a:srgbClr val="7B7B7B"/>
                          </a:solidFill>
                          <a:latin typeface="Lucida Sans Unicode"/>
                          <a:cs typeface="Lucida Sans Unicode"/>
                        </a:rPr>
                        <a:t>39.05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5080"/>
                </a:tc>
                <a:tc>
                  <a:txBody>
                    <a:bodyPr/>
                    <a:lstStyle/>
                    <a:p>
                      <a:pPr marL="101600">
                        <a:lnSpc>
                          <a:spcPct val="100000"/>
                        </a:lnSpc>
                        <a:spcBef>
                          <a:spcPts val="40"/>
                        </a:spcBef>
                        <a:tabLst>
                          <a:tab pos="3306445" algn="l"/>
                        </a:tabLst>
                      </a:pPr>
                      <a:r>
                        <a:rPr dirty="0" sz="800" spc="-20">
                          <a:solidFill>
                            <a:srgbClr val="696969"/>
                          </a:solidFill>
                          <a:latin typeface="Lucida Sans Unicode"/>
                          <a:cs typeface="Lucida Sans Unicode"/>
                        </a:rPr>
                        <a:t>FJEŁZAI</a:t>
                      </a:r>
                      <a:r>
                        <a:rPr dirty="0" sz="800" spc="229">
                          <a:solidFill>
                            <a:srgbClr val="696969"/>
                          </a:solidFill>
                          <a:latin typeface="Lucida Sans Unicode"/>
                          <a:cs typeface="Lucida Sans Unicode"/>
                        </a:rPr>
                        <a:t>  </a:t>
                      </a:r>
                      <a:r>
                        <a:rPr dirty="0" sz="800">
                          <a:solidFill>
                            <a:srgbClr val="828282"/>
                          </a:solidFill>
                          <a:latin typeface="Lucida Sans Unicode"/>
                          <a:cs typeface="Lucida Sans Unicode"/>
                        </a:rPr>
                        <a:t>SERVIÇOS</a:t>
                      </a:r>
                      <a:r>
                        <a:rPr dirty="0" sz="800" spc="85">
                          <a:solidFill>
                            <a:srgbClr val="828282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solidFill>
                            <a:srgbClr val="6D6D6D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00" spc="50">
                          <a:solidFill>
                            <a:srgbClr val="6D6D6D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solidFill>
                            <a:srgbClr val="606060"/>
                          </a:solidFill>
                          <a:latin typeface="Lucida Sans Unicode"/>
                          <a:cs typeface="Lucida Sans Unicode"/>
                        </a:rPr>
                        <a:t>TERCEIROS</a:t>
                      </a:r>
                      <a:r>
                        <a:rPr dirty="0" sz="800" spc="55">
                          <a:solidFill>
                            <a:srgbClr val="606060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85">
                          <a:solidFill>
                            <a:srgbClr val="959595"/>
                          </a:solidFill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dirty="0" sz="800" spc="-10">
                          <a:solidFill>
                            <a:srgbClr val="959595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55">
                          <a:solidFill>
                            <a:srgbClr val="464646"/>
                          </a:solidFill>
                          <a:latin typeface="Lucida Sans Unicode"/>
                          <a:cs typeface="Lucida Sans Unicode"/>
                        </a:rPr>
                        <a:t>PESSOA</a:t>
                      </a:r>
                      <a:r>
                        <a:rPr dirty="0" sz="800" spc="150">
                          <a:solidFill>
                            <a:srgbClr val="46464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solidFill>
                            <a:srgbClr val="3B3B3B"/>
                          </a:solidFill>
                          <a:latin typeface="Lucida Sans Unicode"/>
                          <a:cs typeface="Lucida Sans Unicode"/>
                        </a:rPr>
                        <a:t>JURIDICA</a:t>
                      </a:r>
                      <a:r>
                        <a:rPr dirty="0" sz="800">
                          <a:solidFill>
                            <a:srgbClr val="3B3B3B"/>
                          </a:solidFill>
                          <a:latin typeface="Lucida Sans Unicode"/>
                          <a:cs typeface="Lucida Sans Unicode"/>
                        </a:rPr>
                        <a:t>	</a:t>
                      </a:r>
                      <a:r>
                        <a:rPr dirty="0" sz="800" spc="-55">
                          <a:solidFill>
                            <a:srgbClr val="3B3B3B"/>
                          </a:solidFill>
                          <a:latin typeface="Lucida Sans Unicode"/>
                          <a:cs typeface="Lucida Sans Unicode"/>
                        </a:rPr>
                        <a:t>Outros</a:t>
                      </a:r>
                      <a:r>
                        <a:rPr dirty="0" sz="800" spc="-30">
                          <a:solidFill>
                            <a:srgbClr val="3B3B3B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5">
                          <a:solidFill>
                            <a:srgbClr val="2F2F2F"/>
                          </a:solidFill>
                          <a:latin typeface="Lucida Sans Unicode"/>
                          <a:cs typeface="Lucida Sans Unicode"/>
                        </a:rPr>
                        <a:t>Recursos</a:t>
                      </a:r>
                      <a:r>
                        <a:rPr dirty="0" sz="800" spc="-10">
                          <a:solidFill>
                            <a:srgbClr val="2F2F2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35">
                          <a:solidFill>
                            <a:srgbClr val="383838"/>
                          </a:solidFill>
                          <a:latin typeface="Lucida Sans Unicode"/>
                          <a:cs typeface="Lucida Sans Unicode"/>
                        </a:rPr>
                        <a:t>não</a:t>
                      </a:r>
                      <a:r>
                        <a:rPr dirty="0" sz="800" spc="-10">
                          <a:solidFill>
                            <a:srgbClr val="383838"/>
                          </a:solidFill>
                          <a:latin typeface="Lucida Sans Unicode"/>
                          <a:cs typeface="Lucida Sans Unicode"/>
                        </a:rPr>
                        <a:t> Vinculados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5080"/>
                </a:tc>
                <a:tc>
                  <a:txBody>
                    <a:bodyPr/>
                    <a:lstStyle/>
                    <a:p>
                      <a:pPr algn="r" marR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 spc="-10">
                          <a:solidFill>
                            <a:srgbClr val="363636"/>
                          </a:solidFill>
                          <a:latin typeface="Lucida Sans Unicode"/>
                          <a:cs typeface="Lucida Sans Unicode"/>
                        </a:rPr>
                        <a:t>15.000,00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5080"/>
                </a:tc>
              </a:tr>
              <a:tr h="1549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81559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800" spc="-10" b="1">
                          <a:solidFill>
                            <a:srgbClr val="494949"/>
                          </a:solidFill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45" b="1">
                          <a:solidFill>
                            <a:srgbClr val="494949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solidFill>
                            <a:srgbClr val="4F4F4F"/>
                          </a:solidFill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800" spc="-25" b="1">
                          <a:solidFill>
                            <a:srgbClr val="4F4F4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solidFill>
                            <a:srgbClr val="444444"/>
                          </a:solidFill>
                          <a:latin typeface="Arial"/>
                          <a:cs typeface="Arial"/>
                        </a:rPr>
                        <a:t>Projeto</a:t>
                      </a:r>
                      <a:r>
                        <a:rPr dirty="0" sz="800" spc="15" b="1">
                          <a:solidFill>
                            <a:srgbClr val="444444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solidFill>
                            <a:srgbClr val="4F4F4F"/>
                          </a:solidFill>
                          <a:latin typeface="Arial"/>
                          <a:cs typeface="Arial"/>
                        </a:rPr>
                        <a:t>/</a:t>
                      </a:r>
                      <a:r>
                        <a:rPr dirty="0" sz="800" spc="-30" b="1">
                          <a:solidFill>
                            <a:srgbClr val="4F4F4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solidFill>
                            <a:srgbClr val="363636"/>
                          </a:solidFill>
                          <a:latin typeface="Arial"/>
                          <a:cs typeface="Arial"/>
                        </a:rPr>
                        <a:t>Atividade</a:t>
                      </a:r>
                      <a:r>
                        <a:rPr dirty="0" sz="800" spc="-5" b="1">
                          <a:solidFill>
                            <a:srgbClr val="363636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solidFill>
                            <a:srgbClr val="3F3F3F"/>
                          </a:solidFill>
                          <a:latin typeface="Arial"/>
                          <a:cs typeface="Arial"/>
                        </a:rPr>
                        <a:t>Rț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016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800" spc="-10" b="1">
                          <a:solidFill>
                            <a:srgbClr val="383838"/>
                          </a:solidFill>
                          <a:latin typeface="Arial"/>
                          <a:cs typeface="Arial"/>
                        </a:rPr>
                        <a:t>15.000,00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0160"/>
                </a:tc>
              </a:tr>
              <a:tr h="17081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812415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dirty="0" sz="800" spc="-85">
                          <a:solidFill>
                            <a:srgbClr val="424242"/>
                          </a:solidFill>
                          <a:latin typeface="Arial Black"/>
                          <a:cs typeface="Arial Black"/>
                        </a:rPr>
                        <a:t>Total</a:t>
                      </a:r>
                      <a:r>
                        <a:rPr dirty="0" sz="800">
                          <a:solidFill>
                            <a:srgbClr val="424242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800" spc="-105">
                          <a:solidFill>
                            <a:srgbClr val="4D4D4D"/>
                          </a:solidFill>
                          <a:latin typeface="Arial Black"/>
                          <a:cs typeface="Arial Black"/>
                        </a:rPr>
                        <a:t>da</a:t>
                      </a:r>
                      <a:r>
                        <a:rPr dirty="0" sz="800" spc="-10">
                          <a:solidFill>
                            <a:srgbClr val="4D4D4D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800" spc="-70">
                          <a:solidFill>
                            <a:srgbClr val="3A3A3A"/>
                          </a:solidFill>
                          <a:latin typeface="Arial Black"/>
                          <a:cs typeface="Arial Black"/>
                        </a:rPr>
                        <a:t>Unidade</a:t>
                      </a:r>
                      <a:r>
                        <a:rPr dirty="0" sz="800" spc="195">
                          <a:solidFill>
                            <a:srgbClr val="3A3A3A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800" spc="-25">
                          <a:solidFill>
                            <a:srgbClr val="3A3A3A"/>
                          </a:solidFill>
                          <a:latin typeface="Arial Black"/>
                          <a:cs typeface="Arial Black"/>
                        </a:rPr>
                        <a:t>R$</a:t>
                      </a:r>
                      <a:endParaRPr sz="800">
                        <a:latin typeface="Arial Black"/>
                        <a:cs typeface="Arial Black"/>
                      </a:endParaRPr>
                    </a:p>
                  </a:txBody>
                  <a:tcPr marL="0" marR="0" marB="0" marT="31750"/>
                </a:tc>
                <a:tc>
                  <a:txBody>
                    <a:bodyPr/>
                    <a:lstStyle/>
                    <a:p>
                      <a:pPr algn="r" marR="27940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dirty="0" sz="800" spc="-10">
                          <a:solidFill>
                            <a:srgbClr val="242424"/>
                          </a:solidFill>
                          <a:latin typeface="Arial Black"/>
                          <a:cs typeface="Arial Black"/>
                        </a:rPr>
                        <a:t>15.000,00</a:t>
                      </a:r>
                      <a:endParaRPr sz="800">
                        <a:latin typeface="Arial Black"/>
                        <a:cs typeface="Arial Black"/>
                      </a:endParaRPr>
                    </a:p>
                  </a:txBody>
                  <a:tcPr marL="0" marR="0" marB="0" marT="31750"/>
                </a:tc>
              </a:tr>
              <a:tr h="1492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210560">
                        <a:lnSpc>
                          <a:spcPts val="950"/>
                        </a:lnSpc>
                        <a:spcBef>
                          <a:spcPts val="125"/>
                        </a:spcBef>
                      </a:pPr>
                      <a:r>
                        <a:rPr dirty="0" sz="800" spc="-85">
                          <a:solidFill>
                            <a:srgbClr val="414141"/>
                          </a:solidFill>
                          <a:latin typeface="Arial Black"/>
                          <a:cs typeface="Arial Black"/>
                        </a:rPr>
                        <a:t>Valor</a:t>
                      </a:r>
                      <a:r>
                        <a:rPr dirty="0" sz="800" spc="-5">
                          <a:solidFill>
                            <a:srgbClr val="414141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800" spc="-85">
                          <a:solidFill>
                            <a:srgbClr val="383838"/>
                          </a:solidFill>
                          <a:latin typeface="Arial Black"/>
                          <a:cs typeface="Arial Black"/>
                        </a:rPr>
                        <a:t>Total</a:t>
                      </a:r>
                      <a:r>
                        <a:rPr dirty="0" sz="800" spc="10">
                          <a:solidFill>
                            <a:srgbClr val="383838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800" spc="-80">
                          <a:solidFill>
                            <a:srgbClr val="2F2F2F"/>
                          </a:solidFill>
                          <a:latin typeface="Arial Black"/>
                          <a:cs typeface="Arial Black"/>
                        </a:rPr>
                        <a:t>Suplementado</a:t>
                      </a:r>
                      <a:r>
                        <a:rPr dirty="0" sz="800" spc="90">
                          <a:solidFill>
                            <a:srgbClr val="2F2F2F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800" spc="-25">
                          <a:solidFill>
                            <a:srgbClr val="464646"/>
                          </a:solidFill>
                          <a:latin typeface="Arial Black"/>
                          <a:cs typeface="Arial Black"/>
                        </a:rPr>
                        <a:t>RŞ</a:t>
                      </a:r>
                      <a:endParaRPr sz="800">
                        <a:latin typeface="Arial Black"/>
                        <a:cs typeface="Arial Black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algn="r" marR="27940">
                        <a:lnSpc>
                          <a:spcPts val="950"/>
                        </a:lnSpc>
                        <a:spcBef>
                          <a:spcPts val="125"/>
                        </a:spcBef>
                      </a:pPr>
                      <a:r>
                        <a:rPr dirty="0" sz="800" spc="-10">
                          <a:solidFill>
                            <a:srgbClr val="242424"/>
                          </a:solidFill>
                          <a:latin typeface="Arial Black"/>
                          <a:cs typeface="Arial Black"/>
                        </a:rPr>
                        <a:t>565.000,00</a:t>
                      </a:r>
                      <a:endParaRPr sz="800">
                        <a:latin typeface="Arial Black"/>
                        <a:cs typeface="Arial Black"/>
                      </a:endParaRPr>
                    </a:p>
                  </a:txBody>
                  <a:tcPr marL="0" marR="0" marB="0" marT="15875"/>
                </a:tc>
              </a:tr>
            </a:tbl>
          </a:graphicData>
        </a:graphic>
      </p:graphicFrame>
      <p:sp>
        <p:nvSpPr>
          <p:cNvPr id="22" name="object 22" descr=""/>
          <p:cNvSpPr txBox="1"/>
          <p:nvPr/>
        </p:nvSpPr>
        <p:spPr>
          <a:xfrm>
            <a:off x="657490" y="6514293"/>
            <a:ext cx="5959475" cy="281305"/>
          </a:xfrm>
          <a:prstGeom prst="rect">
            <a:avLst/>
          </a:prstGeom>
        </p:spPr>
        <p:txBody>
          <a:bodyPr wrap="square" lIns="0" tIns="1841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45"/>
              </a:spcBef>
            </a:pPr>
            <a:r>
              <a:rPr dirty="0" sz="800" spc="-20">
                <a:solidFill>
                  <a:srgbClr val="979797"/>
                </a:solidFill>
                <a:latin typeface="Lucida Sans Unicode"/>
                <a:cs typeface="Lucida Sans Unicode"/>
              </a:rPr>
              <a:t>î.i</a:t>
            </a:r>
            <a:r>
              <a:rPr dirty="0" sz="800" spc="-180">
                <a:solidFill>
                  <a:srgbClr val="979797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55">
                <a:solidFill>
                  <a:srgbClr val="999999"/>
                </a:solidFill>
                <a:latin typeface="Lucida Sans Unicode"/>
                <a:cs typeface="Lucida Sans Unicode"/>
              </a:rPr>
              <a:t>íigc</a:t>
            </a:r>
            <a:r>
              <a:rPr dirty="0" sz="800" spc="-20">
                <a:solidFill>
                  <a:srgbClr val="999999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55">
                <a:solidFill>
                  <a:srgbClr val="626262"/>
                </a:solidFill>
                <a:latin typeface="Lucida Sans Unicode"/>
                <a:cs typeface="Lucida Sans Unicode"/>
              </a:rPr>
              <a:t>2º</a:t>
            </a:r>
            <a:r>
              <a:rPr dirty="0" sz="800" spc="-50">
                <a:solidFill>
                  <a:srgbClr val="626262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60">
                <a:solidFill>
                  <a:srgbClr val="828282"/>
                </a:solidFill>
                <a:latin typeface="Lucida Sans Unicode"/>
                <a:cs typeface="Lucida Sans Unicode"/>
              </a:rPr>
              <a:t>-</a:t>
            </a:r>
            <a:r>
              <a:rPr dirty="0" sz="800" spc="155">
                <a:solidFill>
                  <a:srgbClr val="828282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20">
                <a:solidFill>
                  <a:srgbClr val="828282"/>
                </a:solidFill>
                <a:latin typeface="Lucida Sans Unicode"/>
                <a:cs typeface="Lucida Sans Unicode"/>
              </a:rPr>
              <a:t>?s</a:t>
            </a:r>
            <a:r>
              <a:rPr dirty="0" sz="800" spc="15">
                <a:solidFill>
                  <a:srgbClr val="828282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14">
                <a:solidFill>
                  <a:srgbClr val="898989"/>
                </a:solidFill>
                <a:latin typeface="Lucida Sans Unicode"/>
                <a:cs typeface="Lucida Sans Unicode"/>
              </a:rPr>
              <a:t>':iec&lt;ç.*!sa.,</a:t>
            </a:r>
            <a:r>
              <a:rPr dirty="0" sz="800" spc="-5">
                <a:solidFill>
                  <a:srgbClr val="898989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60">
                <a:solidFill>
                  <a:srgbClr val="727272"/>
                </a:solidFill>
                <a:latin typeface="Lucida Sans Unicode"/>
                <a:cs typeface="Lucida Sans Unicode"/>
              </a:rPr>
              <a:t>ś.ccorrentes</a:t>
            </a:r>
            <a:r>
              <a:rPr dirty="0" sz="800" spc="45">
                <a:solidFill>
                  <a:srgbClr val="727272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45">
                <a:solidFill>
                  <a:srgbClr val="4F4F4F"/>
                </a:solidFill>
                <a:latin typeface="Lucida Sans Unicode"/>
                <a:cs typeface="Lucida Sans Unicode"/>
              </a:rPr>
              <a:t>da</a:t>
            </a:r>
            <a:r>
              <a:rPr dirty="0" sz="800" spc="5">
                <a:solidFill>
                  <a:srgbClr val="4F4F4F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50">
                <a:solidFill>
                  <a:srgbClr val="4D4D4D"/>
                </a:solidFill>
                <a:latin typeface="Lucida Sans Unicode"/>
                <a:cs typeface="Lucida Sans Unicode"/>
              </a:rPr>
              <a:t>abertura</a:t>
            </a:r>
            <a:r>
              <a:rPr dirty="0" sz="800" spc="40">
                <a:solidFill>
                  <a:srgbClr val="4D4D4D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55">
                <a:solidFill>
                  <a:srgbClr val="5E5E5E"/>
                </a:solidFill>
                <a:latin typeface="Lucida Sans Unicode"/>
                <a:cs typeface="Lucida Sans Unicode"/>
              </a:rPr>
              <a:t>do </a:t>
            </a:r>
            <a:r>
              <a:rPr dirty="0" sz="800" spc="-45">
                <a:solidFill>
                  <a:srgbClr val="464646"/>
                </a:solidFill>
                <a:latin typeface="Lucida Sans Unicode"/>
                <a:cs typeface="Lucida Sans Unicode"/>
              </a:rPr>
              <a:t>presente</a:t>
            </a:r>
            <a:r>
              <a:rPr dirty="0" sz="800" spc="5">
                <a:solidFill>
                  <a:srgbClr val="464646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60">
                <a:solidFill>
                  <a:srgbClr val="343434"/>
                </a:solidFill>
                <a:latin typeface="Lucida Sans Unicode"/>
                <a:cs typeface="Lucida Sans Unicode"/>
              </a:rPr>
              <a:t>créditg </a:t>
            </a:r>
            <a:r>
              <a:rPr dirty="0" sz="800" spc="-55">
                <a:solidFill>
                  <a:srgbClr val="3F3F3F"/>
                </a:solidFill>
                <a:latin typeface="Lucida Sans Unicode"/>
                <a:cs typeface="Lucida Sans Unicode"/>
              </a:rPr>
              <a:t>suplementar,</a:t>
            </a:r>
            <a:r>
              <a:rPr dirty="0" sz="800" spc="25">
                <a:solidFill>
                  <a:srgbClr val="3F3F3F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30">
                <a:solidFill>
                  <a:srgbClr val="3F3F3F"/>
                </a:solidFill>
                <a:latin typeface="Lucida Sans Unicode"/>
                <a:cs typeface="Lucida Sans Unicode"/>
              </a:rPr>
              <a:t>serão</a:t>
            </a:r>
            <a:r>
              <a:rPr dirty="0" sz="800" spc="-45">
                <a:solidFill>
                  <a:srgbClr val="3F3F3F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40">
                <a:solidFill>
                  <a:srgbClr val="313131"/>
                </a:solidFill>
                <a:latin typeface="Lucida Sans Unicode"/>
                <a:cs typeface="Lucida Sans Unicode"/>
              </a:rPr>
              <a:t>cobertas</a:t>
            </a:r>
            <a:r>
              <a:rPr dirty="0" sz="800" spc="-10">
                <a:solidFill>
                  <a:srgbClr val="313131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50">
                <a:solidFill>
                  <a:srgbClr val="444444"/>
                </a:solidFill>
                <a:latin typeface="Lucida Sans Unicode"/>
                <a:cs typeface="Lucida Sans Unicode"/>
              </a:rPr>
              <a:t>com </a:t>
            </a:r>
            <a:r>
              <a:rPr dirty="0" sz="800" spc="-45">
                <a:solidFill>
                  <a:srgbClr val="3D3D3D"/>
                </a:solidFill>
                <a:latin typeface="Lucida Sans Unicode"/>
                <a:cs typeface="Lucida Sans Unicode"/>
              </a:rPr>
              <a:t>recursos</a:t>
            </a:r>
            <a:r>
              <a:rPr dirty="0" sz="800" spc="-50">
                <a:solidFill>
                  <a:srgbClr val="3D3D3D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0">
                <a:solidFill>
                  <a:srgbClr val="363636"/>
                </a:solidFill>
                <a:latin typeface="Lucida Sans Unicode"/>
                <a:cs typeface="Lucida Sans Unicode"/>
              </a:rPr>
              <a:t>de</a:t>
            </a:r>
            <a:r>
              <a:rPr dirty="0" sz="800" spc="-65">
                <a:solidFill>
                  <a:srgbClr val="363636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45">
                <a:solidFill>
                  <a:srgbClr val="313131"/>
                </a:solidFill>
                <a:latin typeface="Lucida Sans Unicode"/>
                <a:cs typeface="Lucida Sans Unicode"/>
              </a:rPr>
              <a:t>que</a:t>
            </a:r>
            <a:r>
              <a:rPr dirty="0" sz="800" spc="-25">
                <a:solidFill>
                  <a:srgbClr val="313131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55">
                <a:solidFill>
                  <a:srgbClr val="3A3A3A"/>
                </a:solidFill>
                <a:latin typeface="Lucida Sans Unicode"/>
                <a:cs typeface="Lucida Sans Unicode"/>
              </a:rPr>
              <a:t>trata</a:t>
            </a:r>
            <a:r>
              <a:rPr dirty="0" sz="800" spc="-30">
                <a:solidFill>
                  <a:srgbClr val="3A3A3A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4F4F4F"/>
                </a:solidFill>
                <a:latin typeface="Lucida Sans Unicode"/>
                <a:cs typeface="Lucida Sans Unicode"/>
              </a:rPr>
              <a:t>o</a:t>
            </a:r>
            <a:r>
              <a:rPr dirty="0" sz="800" spc="-45">
                <a:solidFill>
                  <a:srgbClr val="4F4F4F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0">
                <a:solidFill>
                  <a:srgbClr val="2D2D2D"/>
                </a:solidFill>
                <a:latin typeface="Lucida Sans Unicode"/>
                <a:cs typeface="Lucida Sans Unicode"/>
              </a:rPr>
              <a:t>Artigo</a:t>
            </a:r>
            <a:endParaRPr sz="800">
              <a:latin typeface="Lucida Sans Unicode"/>
              <a:cs typeface="Lucida Sans Unicode"/>
            </a:endParaRPr>
          </a:p>
          <a:p>
            <a:pPr marL="493395">
              <a:lnSpc>
                <a:spcPct val="100000"/>
              </a:lnSpc>
              <a:spcBef>
                <a:spcPts val="50"/>
              </a:spcBef>
            </a:pPr>
            <a:r>
              <a:rPr dirty="0" sz="800" spc="-125">
                <a:solidFill>
                  <a:srgbClr val="B8B8B8"/>
                </a:solidFill>
                <a:latin typeface="Lucida Sans Unicode"/>
                <a:cs typeface="Lucida Sans Unicode"/>
              </a:rPr>
              <a:t>.</a:t>
            </a:r>
            <a:r>
              <a:rPr dirty="0" sz="800" spc="-105">
                <a:solidFill>
                  <a:srgbClr val="B8B8B8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979797"/>
                </a:solidFill>
                <a:latin typeface="Lucida Sans Unicode"/>
                <a:cs typeface="Lucida Sans Unicode"/>
              </a:rPr>
              <a:t>ć</a:t>
            </a:r>
            <a:r>
              <a:rPr dirty="0" sz="800" spc="-65">
                <a:solidFill>
                  <a:srgbClr val="979797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30">
                <a:solidFill>
                  <a:srgbClr val="BDBDBD"/>
                </a:solidFill>
                <a:latin typeface="Lucida Sans Unicode"/>
                <a:cs typeface="Lucida Sans Unicode"/>
              </a:rPr>
              <a:t>t. </a:t>
            </a:r>
            <a:r>
              <a:rPr dirty="0" sz="800" spc="-70">
                <a:solidFill>
                  <a:srgbClr val="8C8C8C"/>
                </a:solidFill>
                <a:latin typeface="Lucida Sans Unicode"/>
                <a:cs typeface="Lucida Sans Unicode"/>
              </a:rPr>
              <a:t>ai</a:t>
            </a:r>
            <a:r>
              <a:rPr dirty="0" sz="800" spc="-70">
                <a:solidFill>
                  <a:srgbClr val="B8B8B8"/>
                </a:solidFill>
                <a:latin typeface="Lucida Sans Unicode"/>
                <a:cs typeface="Lucida Sans Unicode"/>
              </a:rPr>
              <a:t>.,</a:t>
            </a:r>
            <a:r>
              <a:rPr dirty="0" sz="800" spc="-70">
                <a:solidFill>
                  <a:srgbClr val="808080"/>
                </a:solidFill>
                <a:latin typeface="Lucida Sans Unicode"/>
                <a:cs typeface="Lucida Sans Unicode"/>
              </a:rPr>
              <a:t>1r&lt;›.:›</a:t>
            </a:r>
            <a:r>
              <a:rPr dirty="0" sz="800" spc="175">
                <a:solidFill>
                  <a:srgbClr val="808080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B3B3B3"/>
                </a:solidFill>
                <a:latin typeface="Lucida Sans Unicode"/>
                <a:cs typeface="Lucida Sans Unicode"/>
              </a:rPr>
              <a:t>i'</a:t>
            </a:r>
            <a:r>
              <a:rPr dirty="0" sz="800" spc="210">
                <a:solidFill>
                  <a:srgbClr val="B3B3B3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35">
                <a:solidFill>
                  <a:srgbClr val="ACACAC"/>
                </a:solidFill>
                <a:latin typeface="Lucida Sans Unicode"/>
                <a:cs typeface="Lucida Sans Unicode"/>
              </a:rPr>
              <a:t>ua</a:t>
            </a:r>
            <a:r>
              <a:rPr dirty="0" sz="800" spc="-25">
                <a:solidFill>
                  <a:srgbClr val="ACACAC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25">
                <a:solidFill>
                  <a:srgbClr val="8C8C8C"/>
                </a:solidFill>
                <a:latin typeface="Lucida Sans Unicode"/>
                <a:cs typeface="Lucida Sans Unicode"/>
              </a:rPr>
              <a:t>I.ei</a:t>
            </a:r>
            <a:r>
              <a:rPr dirty="0" sz="800" spc="-40">
                <a:solidFill>
                  <a:srgbClr val="8C8C8C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25">
                <a:solidFill>
                  <a:srgbClr val="6D6D6D"/>
                </a:solidFill>
                <a:latin typeface="Lucida Sans Unicode"/>
                <a:cs typeface="Lucida Sans Unicode"/>
              </a:rPr>
              <a:t>Federal</a:t>
            </a:r>
            <a:r>
              <a:rPr dirty="0" sz="800" spc="-40">
                <a:solidFill>
                  <a:srgbClr val="6D6D6D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6E6E6E"/>
                </a:solidFill>
                <a:latin typeface="Lucida Sans Unicode"/>
                <a:cs typeface="Lucida Sans Unicode"/>
              </a:rPr>
              <a:t>N°</a:t>
            </a:r>
            <a:r>
              <a:rPr dirty="0" sz="800" spc="45">
                <a:solidFill>
                  <a:srgbClr val="6E6E6E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90">
                <a:solidFill>
                  <a:srgbClr val="595959"/>
                </a:solidFill>
                <a:latin typeface="Lucida Sans Unicode"/>
                <a:cs typeface="Lucida Sans Unicode"/>
              </a:rPr>
              <a:t>4.320/64,</a:t>
            </a:r>
            <a:r>
              <a:rPr dirty="0" sz="800" spc="30">
                <a:solidFill>
                  <a:srgbClr val="595959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40">
                <a:solidFill>
                  <a:srgbClr val="414141"/>
                </a:solidFill>
                <a:latin typeface="Lucida Sans Unicode"/>
                <a:cs typeface="Lucida Sans Unicode"/>
              </a:rPr>
              <a:t>lnciso</a:t>
            </a:r>
            <a:r>
              <a:rPr dirty="0" sz="800" spc="-35">
                <a:solidFill>
                  <a:srgbClr val="414141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20">
                <a:solidFill>
                  <a:srgbClr val="343434"/>
                </a:solidFill>
                <a:latin typeface="Lucida Sans Unicode"/>
                <a:cs typeface="Lucida Sans Unicode"/>
              </a:rPr>
              <a:t>III.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23" name="object 23" descr=""/>
          <p:cNvSpPr txBox="1"/>
          <p:nvPr/>
        </p:nvSpPr>
        <p:spPr>
          <a:xfrm>
            <a:off x="1525911" y="6864608"/>
            <a:ext cx="1641475" cy="3790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39090" marR="5080" indent="-327025">
              <a:lnSpc>
                <a:spcPct val="144900"/>
              </a:lnSpc>
              <a:spcBef>
                <a:spcPts val="100"/>
              </a:spcBef>
            </a:pPr>
            <a:r>
              <a:rPr dirty="0" sz="800" spc="-10">
                <a:solidFill>
                  <a:srgbClr val="7C7C7C"/>
                </a:solidFill>
                <a:latin typeface="Lucida Sans Unicode"/>
                <a:cs typeface="Lucida Sans Unicode"/>
              </a:rPr>
              <a:t>liiü!*r</a:t>
            </a:r>
            <a:r>
              <a:rPr dirty="0" sz="800" spc="229">
                <a:solidFill>
                  <a:srgbClr val="7C7C7C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30">
                <a:solidFill>
                  <a:srgbClr val="8C8C8C"/>
                </a:solidFill>
                <a:latin typeface="Lucida Sans Unicode"/>
                <a:cs typeface="Lucida Sans Unicode"/>
              </a:rPr>
              <a:t>il</a:t>
            </a:r>
            <a:r>
              <a:rPr dirty="0" sz="800" spc="-55">
                <a:solidFill>
                  <a:srgbClr val="8C8C8C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85">
                <a:solidFill>
                  <a:srgbClr val="A1A1A1"/>
                </a:solidFill>
                <a:latin typeface="Lucida Sans Unicode"/>
                <a:cs typeface="Lucida Sans Unicode"/>
              </a:rPr>
              <a:t>-</a:t>
            </a:r>
            <a:r>
              <a:rPr dirty="0" sz="800" spc="-20">
                <a:solidFill>
                  <a:srgbClr val="A1A1A1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25">
                <a:solidFill>
                  <a:srgbClr val="808080"/>
                </a:solidFill>
                <a:latin typeface="Lucida Sans Unicode"/>
                <a:cs typeface="Lucida Sans Unicode"/>
              </a:rPr>
              <a:t>Excesso</a:t>
            </a:r>
            <a:r>
              <a:rPr dirty="0" sz="800" spc="-40">
                <a:solidFill>
                  <a:srgbClr val="808080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20">
                <a:solidFill>
                  <a:srgbClr val="858585"/>
                </a:solidFill>
                <a:latin typeface="Lucida Sans Unicode"/>
                <a:cs typeface="Lucida Sans Unicode"/>
              </a:rPr>
              <a:t>de</a:t>
            </a:r>
            <a:r>
              <a:rPr dirty="0" sz="800" spc="-40">
                <a:solidFill>
                  <a:srgbClr val="858585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30">
                <a:solidFill>
                  <a:srgbClr val="464646"/>
                </a:solidFill>
                <a:latin typeface="Lucida Sans Unicode"/>
                <a:cs typeface="Lucida Sans Unicode"/>
              </a:rPr>
              <a:t>Arrecadaçâo: </a:t>
            </a:r>
            <a:r>
              <a:rPr dirty="0" sz="800" spc="-20">
                <a:solidFill>
                  <a:srgbClr val="979797"/>
                </a:solidFill>
                <a:latin typeface="Lucida Sans Unicode"/>
                <a:cs typeface="Lucida Sans Unicode"/>
              </a:rPr>
              <a:t>III</a:t>
            </a:r>
            <a:r>
              <a:rPr dirty="0" sz="800" spc="-45">
                <a:solidFill>
                  <a:srgbClr val="979797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305">
                <a:solidFill>
                  <a:srgbClr val="757575"/>
                </a:solidFill>
                <a:latin typeface="Lucida Sans Unicode"/>
                <a:cs typeface="Lucida Sans Unicode"/>
              </a:rPr>
              <a:t>-</a:t>
            </a:r>
            <a:r>
              <a:rPr dirty="0" sz="800" spc="155">
                <a:solidFill>
                  <a:srgbClr val="757575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45">
                <a:solidFill>
                  <a:srgbClr val="808080"/>
                </a:solidFill>
                <a:latin typeface="Lucida Sans Unicode"/>
                <a:cs typeface="Lucida Sans Unicode"/>
              </a:rPr>
              <a:t>Anulação</a:t>
            </a:r>
            <a:r>
              <a:rPr dirty="0" sz="800" spc="10">
                <a:solidFill>
                  <a:srgbClr val="808080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30">
                <a:solidFill>
                  <a:srgbClr val="7C7C7C"/>
                </a:solidFill>
                <a:latin typeface="Lucida Sans Unicode"/>
                <a:cs typeface="Lucida Sans Unicode"/>
              </a:rPr>
              <a:t>de</a:t>
            </a:r>
            <a:r>
              <a:rPr dirty="0" sz="800" spc="-70">
                <a:solidFill>
                  <a:srgbClr val="7C7C7C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0">
                <a:solidFill>
                  <a:srgbClr val="606060"/>
                </a:solidFill>
                <a:latin typeface="Lucida Sans Unicode"/>
                <a:cs typeface="Lucida Sans Unicode"/>
              </a:rPr>
              <a:t>Dotação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24" name="object 24" descr=""/>
          <p:cNvSpPr txBox="1"/>
          <p:nvPr/>
        </p:nvSpPr>
        <p:spPr>
          <a:xfrm>
            <a:off x="194232" y="7229744"/>
            <a:ext cx="2686050" cy="369570"/>
          </a:xfrm>
          <a:prstGeom prst="rect">
            <a:avLst/>
          </a:prstGeom>
        </p:spPr>
        <p:txBody>
          <a:bodyPr wrap="square" lIns="0" tIns="4318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40"/>
              </a:spcBef>
            </a:pPr>
            <a:r>
              <a:rPr dirty="0" u="sng" sz="800">
                <a:solidFill>
                  <a:srgbClr val="6E6E6E"/>
                </a:solidFill>
                <a:uFill>
                  <a:solidFill>
                    <a:srgbClr val="6B6B74"/>
                  </a:solidFill>
                </a:uFill>
                <a:latin typeface="Lucida Sans Unicode"/>
                <a:cs typeface="Lucida Sans Unicode"/>
              </a:rPr>
              <a:t>Data</a:t>
            </a:r>
            <a:r>
              <a:rPr dirty="0" sz="800" spc="-60">
                <a:solidFill>
                  <a:srgbClr val="6E6E6E"/>
                </a:solidFill>
                <a:latin typeface="Lucida Sans Unicode"/>
                <a:cs typeface="Lucida Sans Unicode"/>
              </a:rPr>
              <a:t> </a:t>
            </a:r>
            <a:r>
              <a:rPr dirty="0" u="sng" sz="800" spc="-10">
                <a:solidFill>
                  <a:srgbClr val="6E6E6E"/>
                </a:solidFill>
                <a:uFill>
                  <a:solidFill>
                    <a:srgbClr val="6B6B74"/>
                  </a:solidFill>
                </a:uFill>
                <a:latin typeface="Lucida Sans Unicode"/>
                <a:cs typeface="Lucida Sans Unicode"/>
              </a:rPr>
              <a:t> õe*.</a:t>
            </a:r>
            <a:r>
              <a:rPr dirty="0" sz="800" spc="-10">
                <a:solidFill>
                  <a:srgbClr val="6E6E6E"/>
                </a:solidFill>
                <a:latin typeface="Lucida Sans Unicode"/>
                <a:cs typeface="Lucida Sans Unicode"/>
              </a:rPr>
              <a:t>_An</a:t>
            </a:r>
            <a:r>
              <a:rPr dirty="0" u="sng" sz="800" spc="-10">
                <a:solidFill>
                  <a:srgbClr val="6E6E6E"/>
                </a:solidFill>
                <a:uFill>
                  <a:solidFill>
                    <a:srgbClr val="6B6B74"/>
                  </a:solidFill>
                </a:uFill>
                <a:latin typeface="Lucida Sans Unicode"/>
                <a:cs typeface="Lucida Sans Unicode"/>
              </a:rPr>
              <a:t>uladar</a:t>
            </a:r>
            <a:r>
              <a:rPr dirty="0" u="sng" sz="800" spc="500">
                <a:solidFill>
                  <a:srgbClr val="6E6E6E"/>
                </a:solidFill>
                <a:uFill>
                  <a:solidFill>
                    <a:srgbClr val="6B6B74"/>
                  </a:solidFill>
                </a:uFill>
                <a:latin typeface="Lucida Sans Unicode"/>
                <a:cs typeface="Lucida Sans Unicode"/>
              </a:rPr>
              <a:t> </a:t>
            </a:r>
            <a:endParaRPr sz="800">
              <a:latin typeface="Lucida Sans Unicode"/>
              <a:cs typeface="Lucida Sans Unicode"/>
            </a:endParaRPr>
          </a:p>
          <a:p>
            <a:pPr marL="59055">
              <a:lnSpc>
                <a:spcPct val="100000"/>
              </a:lnSpc>
              <a:spcBef>
                <a:spcPts val="305"/>
              </a:spcBef>
            </a:pPr>
            <a:r>
              <a:rPr dirty="0" sz="1000">
                <a:solidFill>
                  <a:srgbClr val="898989"/>
                </a:solidFill>
                <a:latin typeface="Lucida Sans Unicode"/>
                <a:cs typeface="Lucida Sans Unicode"/>
              </a:rPr>
              <a:t>PRÜFE‹’?.JÜ.4</a:t>
            </a:r>
            <a:r>
              <a:rPr dirty="0" sz="1000" spc="140">
                <a:solidFill>
                  <a:srgbClr val="898989"/>
                </a:solidFill>
                <a:latin typeface="Lucida Sans Unicode"/>
                <a:cs typeface="Lucida Sans Unicode"/>
              </a:rPr>
              <a:t> </a:t>
            </a:r>
            <a:r>
              <a:rPr dirty="0" sz="1000" spc="-285">
                <a:solidFill>
                  <a:srgbClr val="A5A5A5"/>
                </a:solidFill>
                <a:latin typeface="Lucida Sans Unicode"/>
                <a:cs typeface="Lucida Sans Unicode"/>
              </a:rPr>
              <a:t>•’</a:t>
            </a:r>
            <a:r>
              <a:rPr dirty="0" sz="1000" spc="-90">
                <a:solidFill>
                  <a:srgbClr val="A5A5A5"/>
                </a:solidFill>
                <a:latin typeface="Lucida Sans Unicode"/>
                <a:cs typeface="Lucida Sans Unicode"/>
              </a:rPr>
              <a:t> </a:t>
            </a:r>
            <a:r>
              <a:rPr dirty="0" sz="1000" spc="-285">
                <a:solidFill>
                  <a:srgbClr val="9A9A9A"/>
                </a:solidFill>
                <a:latin typeface="Lucida Sans Unicode"/>
                <a:cs typeface="Lucida Sans Unicode"/>
              </a:rPr>
              <a:t>•ú</a:t>
            </a:r>
            <a:r>
              <a:rPr dirty="0" sz="1000" spc="-105">
                <a:solidFill>
                  <a:srgbClr val="9A9A9A"/>
                </a:solidFill>
                <a:latin typeface="Lucida Sans Unicode"/>
                <a:cs typeface="Lucida Sans Unicode"/>
              </a:rPr>
              <a:t> </a:t>
            </a:r>
            <a:r>
              <a:rPr dirty="0" sz="1000" spc="-180">
                <a:solidFill>
                  <a:srgbClr val="ACACAC"/>
                </a:solidFill>
                <a:latin typeface="Lucida Sans Unicode"/>
                <a:cs typeface="Lucida Sans Unicode"/>
              </a:rPr>
              <a:t>.'•</a:t>
            </a:r>
            <a:r>
              <a:rPr dirty="0" sz="1000" spc="50">
                <a:solidFill>
                  <a:srgbClr val="ACACAC"/>
                </a:solidFill>
                <a:latin typeface="Lucida Sans Unicode"/>
                <a:cs typeface="Lucida Sans Unicode"/>
              </a:rPr>
              <a:t> </a:t>
            </a:r>
            <a:r>
              <a:rPr dirty="0" sz="1000" spc="-65">
                <a:solidFill>
                  <a:srgbClr val="878787"/>
                </a:solidFill>
                <a:latin typeface="Lucida Sans Unicode"/>
                <a:cs typeface="Lucida Sans Unicode"/>
              </a:rPr>
              <a:t>‹..IPAL.</a:t>
            </a:r>
            <a:r>
              <a:rPr dirty="0" sz="1000" spc="-70">
                <a:solidFill>
                  <a:srgbClr val="878787"/>
                </a:solidFill>
                <a:latin typeface="Lucida Sans Unicode"/>
                <a:cs typeface="Lucida Sans Unicode"/>
              </a:rPr>
              <a:t> </a:t>
            </a:r>
            <a:r>
              <a:rPr dirty="0" sz="1000">
                <a:solidFill>
                  <a:srgbClr val="898989"/>
                </a:solidFill>
                <a:latin typeface="Lucida Sans Unicode"/>
                <a:cs typeface="Lucida Sans Unicode"/>
              </a:rPr>
              <a:t>DE</a:t>
            </a:r>
            <a:r>
              <a:rPr dirty="0" sz="1000" spc="20">
                <a:solidFill>
                  <a:srgbClr val="898989"/>
                </a:solidFill>
                <a:latin typeface="Lucida Sans Unicode"/>
                <a:cs typeface="Lucida Sans Unicode"/>
              </a:rPr>
              <a:t> </a:t>
            </a:r>
            <a:r>
              <a:rPr dirty="0" sz="1000" spc="-10">
                <a:solidFill>
                  <a:srgbClr val="5B5B5B"/>
                </a:solidFill>
                <a:latin typeface="Lucida Sans Unicode"/>
                <a:cs typeface="Lucida Sans Unicode"/>
              </a:rPr>
              <a:t>SEROPEDICA</a:t>
            </a:r>
            <a:endParaRPr sz="1000">
              <a:latin typeface="Lucida Sans Unicode"/>
              <a:cs typeface="Lucida Sans Unicode"/>
            </a:endParaRPr>
          </a:p>
        </p:txBody>
      </p:sp>
      <p:sp>
        <p:nvSpPr>
          <p:cNvPr id="25" name="object 25" descr=""/>
          <p:cNvSpPr txBox="1"/>
          <p:nvPr/>
        </p:nvSpPr>
        <p:spPr>
          <a:xfrm>
            <a:off x="3673807" y="6864608"/>
            <a:ext cx="658495" cy="379095"/>
          </a:xfrm>
          <a:prstGeom prst="rect">
            <a:avLst/>
          </a:prstGeom>
        </p:spPr>
        <p:txBody>
          <a:bodyPr wrap="square" lIns="0" tIns="67310" rIns="0" bIns="0" rtlCol="0" vert="horz">
            <a:spAutoFit/>
          </a:bodyPr>
          <a:lstStyle/>
          <a:p>
            <a:pPr marL="16510">
              <a:lnSpc>
                <a:spcPct val="100000"/>
              </a:lnSpc>
              <a:spcBef>
                <a:spcPts val="530"/>
              </a:spcBef>
            </a:pPr>
            <a:r>
              <a:rPr dirty="0" sz="800" spc="-50">
                <a:solidFill>
                  <a:srgbClr val="4F4F4F"/>
                </a:solidFill>
                <a:latin typeface="Lucida Sans Unicode"/>
                <a:cs typeface="Lucida Sans Unicode"/>
              </a:rPr>
              <a:t>R$565.000,00</a:t>
            </a:r>
            <a:endParaRPr sz="80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  <a:spcBef>
                <a:spcPts val="430"/>
              </a:spcBef>
            </a:pPr>
            <a:r>
              <a:rPr dirty="0" sz="800" spc="-10">
                <a:solidFill>
                  <a:srgbClr val="444444"/>
                </a:solidFill>
                <a:latin typeface="Lucida Sans Unicode"/>
                <a:cs typeface="Lucida Sans Unicode"/>
              </a:rPr>
              <a:t>$565.000,00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26" name="object 26" descr=""/>
          <p:cNvSpPr txBox="1"/>
          <p:nvPr/>
        </p:nvSpPr>
        <p:spPr>
          <a:xfrm>
            <a:off x="313402" y="7543910"/>
            <a:ext cx="620395" cy="5619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5875" marR="333375" indent="-3810">
              <a:lnSpc>
                <a:spcPct val="149900"/>
              </a:lnSpc>
              <a:spcBef>
                <a:spcPts val="100"/>
              </a:spcBef>
            </a:pPr>
            <a:r>
              <a:rPr dirty="0" sz="800">
                <a:solidFill>
                  <a:srgbClr val="A1A1A1"/>
                </a:solidFill>
                <a:latin typeface="Lucida Sans Unicode"/>
                <a:cs typeface="Lucida Sans Unicode"/>
              </a:rPr>
              <a:t>ú1</a:t>
            </a:r>
            <a:r>
              <a:rPr dirty="0" sz="800" spc="290">
                <a:solidFill>
                  <a:srgbClr val="A1A1A1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50">
                <a:solidFill>
                  <a:srgbClr val="A1A1A1"/>
                </a:solidFill>
                <a:latin typeface="Lucida Sans Unicode"/>
                <a:cs typeface="Lucida Sans Unicode"/>
              </a:rPr>
              <a:t>ñ</a:t>
            </a:r>
            <a:r>
              <a:rPr dirty="0" sz="800" spc="500">
                <a:solidFill>
                  <a:srgbClr val="A1A1A1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60">
                <a:solidFill>
                  <a:srgbClr val="838383"/>
                </a:solidFill>
                <a:latin typeface="Lucida Sans Unicode"/>
                <a:cs typeface="Lucida Sans Unicode"/>
              </a:rPr>
              <a:t>2.õU2</a:t>
            </a:r>
            <a:endParaRPr sz="800">
              <a:latin typeface="Lucida Sans Unicode"/>
              <a:cs typeface="Lucida Sans Unicode"/>
            </a:endParaRPr>
          </a:p>
          <a:p>
            <a:pPr marL="14604">
              <a:lnSpc>
                <a:spcPct val="100000"/>
              </a:lnSpc>
              <a:spcBef>
                <a:spcPts val="380"/>
              </a:spcBef>
            </a:pPr>
            <a:r>
              <a:rPr dirty="0" sz="800" spc="-10">
                <a:solidFill>
                  <a:srgbClr val="909090"/>
                </a:solidFill>
                <a:latin typeface="Lucida Sans Unicode"/>
                <a:cs typeface="Lucida Sans Unicode"/>
              </a:rPr>
              <a:t>3</a:t>
            </a:r>
            <a:r>
              <a:rPr dirty="0" sz="800" spc="-60">
                <a:solidFill>
                  <a:srgbClr val="909090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30">
                <a:solidFill>
                  <a:srgbClr val="909090"/>
                </a:solidFill>
                <a:latin typeface="Lucida Sans Unicode"/>
                <a:cs typeface="Lucida Sans Unicode"/>
              </a:rPr>
              <a:t>S.^.0</a:t>
            </a:r>
            <a:r>
              <a:rPr dirty="0" sz="800" spc="5">
                <a:solidFill>
                  <a:srgbClr val="909090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80">
                <a:solidFill>
                  <a:srgbClr val="797979"/>
                </a:solidFill>
                <a:latin typeface="Lucida Sans Unicode"/>
                <a:cs typeface="Lucida Sans Unicode"/>
              </a:rPr>
              <a:t>î5îi.Cü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27" name="object 27" descr=""/>
          <p:cNvSpPr txBox="1"/>
          <p:nvPr/>
        </p:nvSpPr>
        <p:spPr>
          <a:xfrm>
            <a:off x="1090248" y="7617018"/>
            <a:ext cx="194754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dirty="0" baseline="6944" sz="1200">
                <a:solidFill>
                  <a:srgbClr val="C3C3C3"/>
                </a:solidFill>
                <a:latin typeface="Lucida Sans Unicode"/>
                <a:cs typeface="Lucida Sans Unicode"/>
              </a:rPr>
              <a:t>'</a:t>
            </a:r>
            <a:r>
              <a:rPr dirty="0" baseline="6944" sz="1200" spc="-44">
                <a:solidFill>
                  <a:srgbClr val="C3C3C3"/>
                </a:solidFill>
                <a:latin typeface="Lucida Sans Unicode"/>
                <a:cs typeface="Lucida Sans Unicode"/>
              </a:rPr>
              <a:t> </a:t>
            </a:r>
            <a:r>
              <a:rPr dirty="0" baseline="6944" sz="1200">
                <a:solidFill>
                  <a:srgbClr val="979797"/>
                </a:solidFill>
                <a:latin typeface="Lucida Sans Unicode"/>
                <a:cs typeface="Lucida Sans Unicode"/>
              </a:rPr>
              <a:t>.r</a:t>
            </a:r>
            <a:r>
              <a:rPr dirty="0" baseline="6944" sz="1200" spc="104">
                <a:solidFill>
                  <a:srgbClr val="979797"/>
                </a:solidFill>
                <a:latin typeface="Lucida Sans Unicode"/>
                <a:cs typeface="Lucida Sans Unicode"/>
              </a:rPr>
              <a:t> </a:t>
            </a:r>
            <a:r>
              <a:rPr dirty="0" baseline="6944" sz="1200" spc="-254">
                <a:solidFill>
                  <a:srgbClr val="B1B1B1"/>
                </a:solidFill>
                <a:latin typeface="Lucida Sans Unicode"/>
                <a:cs typeface="Lucida Sans Unicode"/>
              </a:rPr>
              <a:t>==.'</a:t>
            </a:r>
            <a:r>
              <a:rPr dirty="0" baseline="6944" sz="1200" spc="419">
                <a:solidFill>
                  <a:srgbClr val="B1B1B1"/>
                </a:solidFill>
                <a:latin typeface="Lucida Sans Unicode"/>
                <a:cs typeface="Lucida Sans Unicode"/>
              </a:rPr>
              <a:t> </a:t>
            </a:r>
            <a:r>
              <a:rPr dirty="0" baseline="6944" sz="1200" spc="-195">
                <a:solidFill>
                  <a:srgbClr val="A7A7A7"/>
                </a:solidFill>
                <a:latin typeface="Lucida Sans Unicode"/>
                <a:cs typeface="Lucida Sans Unicode"/>
              </a:rPr>
              <a:t>i</a:t>
            </a:r>
            <a:r>
              <a:rPr dirty="0" baseline="6944" sz="1200" spc="-127">
                <a:solidFill>
                  <a:srgbClr val="A7A7A7"/>
                </a:solidFill>
                <a:latin typeface="Lucida Sans Unicode"/>
                <a:cs typeface="Lucida Sans Unicode"/>
              </a:rPr>
              <a:t> </a:t>
            </a:r>
            <a:r>
              <a:rPr dirty="0" baseline="6944" sz="1200">
                <a:solidFill>
                  <a:srgbClr val="A7A7A7"/>
                </a:solidFill>
                <a:latin typeface="Lucida Sans Unicode"/>
                <a:cs typeface="Lucida Sans Unicode"/>
              </a:rPr>
              <a:t>i</a:t>
            </a:r>
            <a:r>
              <a:rPr dirty="0" baseline="6944" sz="1200" spc="742">
                <a:solidFill>
                  <a:srgbClr val="A7A7A7"/>
                </a:solidFill>
                <a:latin typeface="Lucida Sans Unicode"/>
                <a:cs typeface="Lucida Sans Unicode"/>
              </a:rPr>
              <a:t> </a:t>
            </a:r>
            <a:r>
              <a:rPr dirty="0" baseline="6944" sz="1200" spc="-135">
                <a:solidFill>
                  <a:srgbClr val="A3A3A3"/>
                </a:solidFill>
                <a:latin typeface="Lucida Sans Unicode"/>
                <a:cs typeface="Lucida Sans Unicode"/>
              </a:rPr>
              <a:t>Ł’u.&lt;.-</a:t>
            </a:r>
            <a:r>
              <a:rPr dirty="0" baseline="6944" sz="1200" spc="-15">
                <a:solidFill>
                  <a:srgbClr val="8C8C8C"/>
                </a:solidFill>
                <a:latin typeface="Lucida Sans Unicode"/>
                <a:cs typeface="Lucida Sans Unicode"/>
              </a:rPr>
              <a:t>ipal</a:t>
            </a:r>
            <a:r>
              <a:rPr dirty="0" baseline="6944" sz="1200" spc="-75">
                <a:solidFill>
                  <a:srgbClr val="8C8C8C"/>
                </a:solidFill>
                <a:latin typeface="Lucida Sans Unicode"/>
                <a:cs typeface="Lucida Sans Unicode"/>
              </a:rPr>
              <a:t> </a:t>
            </a:r>
            <a:r>
              <a:rPr dirty="0" baseline="6944" sz="1200">
                <a:solidFill>
                  <a:srgbClr val="999999"/>
                </a:solidFill>
                <a:latin typeface="Lucida Sans Unicode"/>
                <a:cs typeface="Lucida Sans Unicode"/>
              </a:rPr>
              <a:t>de</a:t>
            </a:r>
            <a:r>
              <a:rPr dirty="0" baseline="6944" sz="1200" spc="-89">
                <a:solidFill>
                  <a:srgbClr val="999999"/>
                </a:solidFill>
                <a:latin typeface="Lucida Sans Unicode"/>
                <a:cs typeface="Lucida Sans Unicode"/>
              </a:rPr>
              <a:t> </a:t>
            </a:r>
            <a:r>
              <a:rPr dirty="0" baseline="6944" sz="1200" spc="-15" b="1">
                <a:solidFill>
                  <a:srgbClr val="4B4B4B"/>
                </a:solidFill>
                <a:latin typeface="Arial"/>
                <a:cs typeface="Arial"/>
              </a:rPr>
              <a:t>Administra</a:t>
            </a:r>
            <a:r>
              <a:rPr dirty="0" sz="800" spc="-10" b="1">
                <a:solidFill>
                  <a:srgbClr val="4B4B4B"/>
                </a:solidFill>
                <a:latin typeface="Arial"/>
                <a:cs typeface="Arial"/>
              </a:rPr>
              <a:t>sa</a:t>
            </a:r>
            <a:r>
              <a:rPr dirty="0" baseline="6944" sz="1200" spc="-15" b="1">
                <a:solidFill>
                  <a:srgbClr val="4B4B4B"/>
                </a:solidFill>
                <a:latin typeface="Arial"/>
                <a:cs typeface="Arial"/>
              </a:rPr>
              <a:t>o</a:t>
            </a:r>
            <a:endParaRPr baseline="6944" sz="1200">
              <a:latin typeface="Arial"/>
              <a:cs typeface="Arial"/>
            </a:endParaRPr>
          </a:p>
        </p:txBody>
      </p:sp>
      <p:sp>
        <p:nvSpPr>
          <p:cNvPr id="28" name="object 28" descr=""/>
          <p:cNvSpPr txBox="1"/>
          <p:nvPr/>
        </p:nvSpPr>
        <p:spPr>
          <a:xfrm>
            <a:off x="1111680" y="7738866"/>
            <a:ext cx="2900680" cy="36703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 indent="54610">
              <a:lnSpc>
                <a:spcPct val="139900"/>
              </a:lnSpc>
              <a:spcBef>
                <a:spcPts val="100"/>
              </a:spcBef>
              <a:tabLst>
                <a:tab pos="632460" algn="l"/>
              </a:tabLst>
            </a:pPr>
            <a:r>
              <a:rPr dirty="0" sz="800" spc="-114">
                <a:solidFill>
                  <a:srgbClr val="878787"/>
                </a:solidFill>
                <a:latin typeface="Lucida Sans Unicode"/>
                <a:cs typeface="Lucida Sans Unicode"/>
              </a:rPr>
              <a:t>I‹1,</a:t>
            </a:r>
            <a:r>
              <a:rPr dirty="0" sz="800" spc="40">
                <a:solidFill>
                  <a:srgbClr val="878787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70">
                <a:solidFill>
                  <a:srgbClr val="7C7C7C"/>
                </a:solidFill>
                <a:latin typeface="Lucida Sans Unicode"/>
                <a:cs typeface="Lucida Sans Unicode"/>
              </a:rPr>
              <a:t>ut*</a:t>
            </a:r>
            <a:r>
              <a:rPr dirty="0" sz="800" spc="310">
                <a:solidFill>
                  <a:srgbClr val="7C7C7C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00">
                <a:solidFill>
                  <a:srgbClr val="828282"/>
                </a:solidFill>
                <a:latin typeface="Lucida Sans Unicode"/>
                <a:cs typeface="Lucida Sans Unicode"/>
              </a:rPr>
              <a:t>iî&lt;!o</a:t>
            </a:r>
            <a:r>
              <a:rPr dirty="0" sz="800">
                <a:solidFill>
                  <a:srgbClr val="828282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8C8C8C"/>
                </a:solidFill>
                <a:latin typeface="Lucida Sans Unicode"/>
                <a:cs typeface="Lucida Sans Unicode"/>
              </a:rPr>
              <a:t>u</a:t>
            </a:r>
            <a:r>
              <a:rPr dirty="0" sz="800" spc="-95">
                <a:solidFill>
                  <a:srgbClr val="8C8C8C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45">
                <a:solidFill>
                  <a:srgbClr val="444444"/>
                </a:solidFill>
                <a:latin typeface="Lucida Sans Unicode"/>
                <a:cs typeface="Lucida Sans Unicode"/>
              </a:rPr>
              <a:t>i*peracionalizacão</a:t>
            </a:r>
            <a:r>
              <a:rPr dirty="0" sz="800" spc="-30">
                <a:solidFill>
                  <a:srgbClr val="444444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30">
                <a:solidFill>
                  <a:srgbClr val="777777"/>
                </a:solidFill>
                <a:latin typeface="Lucida Sans Unicode"/>
                <a:cs typeface="Lucida Sans Unicode"/>
              </a:rPr>
              <a:t>das</a:t>
            </a:r>
            <a:r>
              <a:rPr dirty="0" sz="800" spc="-55">
                <a:solidFill>
                  <a:srgbClr val="777777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40">
                <a:solidFill>
                  <a:srgbClr val="525252"/>
                </a:solidFill>
                <a:latin typeface="Lucida Sans Unicode"/>
                <a:cs typeface="Lucida Sans Unicode"/>
              </a:rPr>
              <a:t>Unidades</a:t>
            </a:r>
            <a:r>
              <a:rPr dirty="0" sz="800" spc="20">
                <a:solidFill>
                  <a:srgbClr val="525252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25">
                <a:solidFill>
                  <a:srgbClr val="444444"/>
                </a:solidFill>
                <a:latin typeface="Lucida Sans Unicode"/>
                <a:cs typeface="Lucida Sans Unicode"/>
              </a:rPr>
              <a:t>Administrativas </a:t>
            </a:r>
            <a:r>
              <a:rPr dirty="0" sz="800" spc="-10">
                <a:solidFill>
                  <a:srgbClr val="6B6B6B"/>
                </a:solidFill>
                <a:latin typeface="Lucida Sans Unicode"/>
                <a:cs typeface="Lucida Sans Unicode"/>
              </a:rPr>
              <a:t>DP.1¢.!</a:t>
            </a:r>
            <a:r>
              <a:rPr dirty="0" sz="800" spc="265">
                <a:solidFill>
                  <a:srgbClr val="6B6B6B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50">
                <a:solidFill>
                  <a:srgbClr val="959595"/>
                </a:solidFill>
                <a:latin typeface="Lucida Sans Unicode"/>
                <a:cs typeface="Lucida Sans Unicode"/>
              </a:rPr>
              <a:t>S</a:t>
            </a:r>
            <a:r>
              <a:rPr dirty="0" sz="800">
                <a:solidFill>
                  <a:srgbClr val="959595"/>
                </a:solidFill>
                <a:latin typeface="Lucida Sans Unicode"/>
                <a:cs typeface="Lucida Sans Unicode"/>
              </a:rPr>
              <a:t>	</a:t>
            </a:r>
            <a:r>
              <a:rPr dirty="0" sz="800" spc="-25">
                <a:solidFill>
                  <a:srgbClr val="7E7E7E"/>
                </a:solidFill>
                <a:latin typeface="Lucida Sans Unicode"/>
                <a:cs typeface="Lucida Sans Unicode"/>
              </a:rPr>
              <a:t>\*ICGS</a:t>
            </a:r>
            <a:r>
              <a:rPr dirty="0" sz="800" spc="90">
                <a:solidFill>
                  <a:srgbClr val="7E7E7E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8E8E8E"/>
                </a:solidFill>
                <a:latin typeface="Lucida Sans Unicode"/>
                <a:cs typeface="Lucida Sans Unicode"/>
              </a:rPr>
              <a:t>DE</a:t>
            </a:r>
            <a:r>
              <a:rPr dirty="0" sz="800" spc="80">
                <a:solidFill>
                  <a:srgbClr val="8E8E8E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5B5B5B"/>
                </a:solidFill>
                <a:latin typeface="Lucida Sans Unicode"/>
                <a:cs typeface="Lucida Sans Unicode"/>
              </a:rPr>
              <a:t>TERCEIROS</a:t>
            </a:r>
            <a:r>
              <a:rPr dirty="0" sz="800" spc="65">
                <a:solidFill>
                  <a:srgbClr val="5B5B5B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85">
                <a:solidFill>
                  <a:srgbClr val="696969"/>
                </a:solidFill>
                <a:latin typeface="Lucida Sans Unicode"/>
                <a:cs typeface="Lucida Sans Unicode"/>
              </a:rPr>
              <a:t>-</a:t>
            </a:r>
            <a:r>
              <a:rPr dirty="0" sz="800">
                <a:solidFill>
                  <a:srgbClr val="696969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50">
                <a:solidFill>
                  <a:srgbClr val="5B5B5B"/>
                </a:solidFill>
                <a:latin typeface="Lucida Sans Unicode"/>
                <a:cs typeface="Lucida Sans Unicode"/>
              </a:rPr>
              <a:t>PESSOA</a:t>
            </a:r>
            <a:r>
              <a:rPr dirty="0" sz="800" spc="165">
                <a:solidFill>
                  <a:srgbClr val="5B5B5B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0">
                <a:solidFill>
                  <a:srgbClr val="343434"/>
                </a:solidFill>
                <a:latin typeface="Lucida Sans Unicode"/>
                <a:cs typeface="Lucida Sans Unicode"/>
              </a:rPr>
              <a:t>JURíDlCA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29" name="object 29" descr=""/>
          <p:cNvSpPr txBox="1"/>
          <p:nvPr/>
        </p:nvSpPr>
        <p:spPr>
          <a:xfrm>
            <a:off x="4312080" y="7958194"/>
            <a:ext cx="170497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25">
                <a:solidFill>
                  <a:srgbClr val="424242"/>
                </a:solidFill>
                <a:latin typeface="Lucida Sans Unicode"/>
                <a:cs typeface="Lucida Sans Unicode"/>
              </a:rPr>
              <a:t>Recursos </a:t>
            </a:r>
            <a:r>
              <a:rPr dirty="0" sz="800" spc="-35">
                <a:solidFill>
                  <a:srgbClr val="3B3B3B"/>
                </a:solidFill>
                <a:latin typeface="Lucida Sans Unicode"/>
                <a:cs typeface="Lucida Sans Unicode"/>
              </a:rPr>
              <a:t>nâo</a:t>
            </a:r>
            <a:r>
              <a:rPr dirty="0" sz="800" spc="-20">
                <a:solidFill>
                  <a:srgbClr val="3B3B3B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45">
                <a:solidFill>
                  <a:srgbClr val="464646"/>
                </a:solidFill>
                <a:latin typeface="Lucida Sans Unicode"/>
                <a:cs typeface="Lucida Sans Unicode"/>
              </a:rPr>
              <a:t>Vinculados</a:t>
            </a:r>
            <a:r>
              <a:rPr dirty="0" sz="800" spc="5">
                <a:solidFill>
                  <a:srgbClr val="464646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25">
                <a:solidFill>
                  <a:srgbClr val="424242"/>
                </a:solidFill>
                <a:latin typeface="Lucida Sans Unicode"/>
                <a:cs typeface="Lucida Sans Unicode"/>
              </a:rPr>
              <a:t>de</a:t>
            </a:r>
            <a:r>
              <a:rPr dirty="0" sz="800" spc="-40">
                <a:solidFill>
                  <a:srgbClr val="424242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40">
                <a:solidFill>
                  <a:srgbClr val="3F3F3F"/>
                </a:solidFill>
                <a:latin typeface="Lucida Sans Unicode"/>
                <a:cs typeface="Lucida Sans Unicode"/>
              </a:rPr>
              <a:t>ImDosto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30" name="object 30" descr=""/>
          <p:cNvSpPr txBox="1"/>
          <p:nvPr/>
        </p:nvSpPr>
        <p:spPr>
          <a:xfrm>
            <a:off x="6284725" y="7909455"/>
            <a:ext cx="480059" cy="543560"/>
          </a:xfrm>
          <a:prstGeom prst="rect">
            <a:avLst/>
          </a:prstGeom>
        </p:spPr>
        <p:txBody>
          <a:bodyPr wrap="square" lIns="0" tIns="60960" rIns="0" bIns="0" rtlCol="0" vert="horz">
            <a:spAutoFit/>
          </a:bodyPr>
          <a:lstStyle/>
          <a:p>
            <a:pPr marL="15240">
              <a:lnSpc>
                <a:spcPct val="100000"/>
              </a:lnSpc>
              <a:spcBef>
                <a:spcPts val="480"/>
              </a:spcBef>
            </a:pPr>
            <a:r>
              <a:rPr dirty="0" sz="800" spc="-50">
                <a:solidFill>
                  <a:srgbClr val="343434"/>
                </a:solidFill>
                <a:latin typeface="Lucida Sans Unicode"/>
                <a:cs typeface="Lucida Sans Unicode"/>
              </a:rPr>
              <a:t>15.000,00</a:t>
            </a:r>
            <a:endParaRPr sz="80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  <a:spcBef>
                <a:spcPts val="385"/>
              </a:spcBef>
            </a:pPr>
            <a:r>
              <a:rPr dirty="0" sz="800" spc="-50">
                <a:solidFill>
                  <a:srgbClr val="2A2A2A"/>
                </a:solidFill>
                <a:latin typeface="Lucida Sans Unicode"/>
                <a:cs typeface="Lucida Sans Unicode"/>
              </a:rPr>
              <a:t>15.000,00</a:t>
            </a:r>
            <a:endParaRPr sz="800">
              <a:latin typeface="Lucida Sans Unicode"/>
              <a:cs typeface="Lucida Sans Unicode"/>
            </a:endParaRPr>
          </a:p>
          <a:p>
            <a:pPr marL="19050">
              <a:lnSpc>
                <a:spcPct val="100000"/>
              </a:lnSpc>
              <a:spcBef>
                <a:spcPts val="430"/>
              </a:spcBef>
            </a:pPr>
            <a:r>
              <a:rPr dirty="0" sz="800" spc="-10" b="1">
                <a:solidFill>
                  <a:srgbClr val="363636"/>
                </a:solidFill>
                <a:latin typeface="Arial"/>
                <a:cs typeface="Arial"/>
              </a:rPr>
              <a:t>15.000,00</a:t>
            </a:r>
            <a:endParaRPr sz="800">
              <a:latin typeface="Arial"/>
              <a:cs typeface="Arial"/>
            </a:endParaRPr>
          </a:p>
        </p:txBody>
      </p:sp>
      <p:sp>
        <p:nvSpPr>
          <p:cNvPr id="31" name="object 31" descr=""/>
          <p:cNvSpPr txBox="1"/>
          <p:nvPr/>
        </p:nvSpPr>
        <p:spPr>
          <a:xfrm>
            <a:off x="3819500" y="8073948"/>
            <a:ext cx="1483360" cy="379095"/>
          </a:xfrm>
          <a:prstGeom prst="rect">
            <a:avLst/>
          </a:prstGeom>
        </p:spPr>
        <p:txBody>
          <a:bodyPr wrap="square" lIns="0" tIns="673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30"/>
              </a:spcBef>
            </a:pPr>
            <a:r>
              <a:rPr dirty="0" sz="800" b="1">
                <a:solidFill>
                  <a:srgbClr val="3F3F3F"/>
                </a:solidFill>
                <a:latin typeface="Arial"/>
                <a:cs typeface="Arial"/>
              </a:rPr>
              <a:t>Total</a:t>
            </a:r>
            <a:r>
              <a:rPr dirty="0" sz="800" spc="-5" b="1">
                <a:solidFill>
                  <a:srgbClr val="3F3F3F"/>
                </a:solidFill>
                <a:latin typeface="Arial"/>
                <a:cs typeface="Arial"/>
              </a:rPr>
              <a:t> </a:t>
            </a:r>
            <a:r>
              <a:rPr dirty="0" sz="800" b="1">
                <a:solidFill>
                  <a:srgbClr val="414141"/>
                </a:solidFill>
                <a:latin typeface="Arial"/>
                <a:cs typeface="Arial"/>
              </a:rPr>
              <a:t>do</a:t>
            </a:r>
            <a:r>
              <a:rPr dirty="0" sz="800" spc="-30" b="1">
                <a:solidFill>
                  <a:srgbClr val="414141"/>
                </a:solidFill>
                <a:latin typeface="Arial"/>
                <a:cs typeface="Arial"/>
              </a:rPr>
              <a:t> </a:t>
            </a:r>
            <a:r>
              <a:rPr dirty="0" sz="800" b="1">
                <a:solidFill>
                  <a:srgbClr val="3D3D3D"/>
                </a:solidFill>
                <a:latin typeface="Arial"/>
                <a:cs typeface="Arial"/>
              </a:rPr>
              <a:t>Projeto</a:t>
            </a:r>
            <a:r>
              <a:rPr dirty="0" sz="800" spc="30" b="1">
                <a:solidFill>
                  <a:srgbClr val="3D3D3D"/>
                </a:solidFill>
                <a:latin typeface="Arial"/>
                <a:cs typeface="Arial"/>
              </a:rPr>
              <a:t> </a:t>
            </a:r>
            <a:r>
              <a:rPr dirty="0" sz="800" b="1">
                <a:solidFill>
                  <a:srgbClr val="444444"/>
                </a:solidFill>
                <a:latin typeface="Arial"/>
                <a:cs typeface="Arial"/>
              </a:rPr>
              <a:t>/</a:t>
            </a:r>
            <a:r>
              <a:rPr dirty="0" sz="800" spc="-40" b="1">
                <a:solidFill>
                  <a:srgbClr val="444444"/>
                </a:solidFill>
                <a:latin typeface="Arial"/>
                <a:cs typeface="Arial"/>
              </a:rPr>
              <a:t> </a:t>
            </a:r>
            <a:r>
              <a:rPr dirty="0" sz="800" spc="-20">
                <a:solidFill>
                  <a:srgbClr val="383838"/>
                </a:solidFill>
                <a:latin typeface="Lucida Sans Unicode"/>
                <a:cs typeface="Lucida Sans Unicode"/>
              </a:rPr>
              <a:t>Atividade</a:t>
            </a:r>
            <a:r>
              <a:rPr dirty="0" sz="800" spc="-45">
                <a:solidFill>
                  <a:srgbClr val="383838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25">
                <a:solidFill>
                  <a:srgbClr val="3F3F3F"/>
                </a:solidFill>
                <a:latin typeface="Lucida Sans Unicode"/>
                <a:cs typeface="Lucida Sans Unicode"/>
              </a:rPr>
              <a:t>RS</a:t>
            </a:r>
            <a:endParaRPr sz="800">
              <a:latin typeface="Lucida Sans Unicode"/>
              <a:cs typeface="Lucida Sans Unicode"/>
            </a:endParaRPr>
          </a:p>
          <a:p>
            <a:pPr marL="15240">
              <a:lnSpc>
                <a:spcPct val="100000"/>
              </a:lnSpc>
              <a:spcBef>
                <a:spcPts val="430"/>
              </a:spcBef>
            </a:pPr>
            <a:r>
              <a:rPr dirty="0" sz="800" b="1">
                <a:solidFill>
                  <a:srgbClr val="484848"/>
                </a:solidFill>
                <a:latin typeface="Arial"/>
                <a:cs typeface="Arial"/>
              </a:rPr>
              <a:t>Total</a:t>
            </a:r>
            <a:r>
              <a:rPr dirty="0" sz="800" spc="-45" b="1">
                <a:solidFill>
                  <a:srgbClr val="484848"/>
                </a:solidFill>
                <a:latin typeface="Arial"/>
                <a:cs typeface="Arial"/>
              </a:rPr>
              <a:t> </a:t>
            </a:r>
            <a:r>
              <a:rPr dirty="0" sz="800" b="1">
                <a:solidFill>
                  <a:srgbClr val="525252"/>
                </a:solidFill>
                <a:latin typeface="Arial"/>
                <a:cs typeface="Arial"/>
              </a:rPr>
              <a:t>da</a:t>
            </a:r>
            <a:r>
              <a:rPr dirty="0" sz="800" spc="-55" b="1">
                <a:solidFill>
                  <a:srgbClr val="525252"/>
                </a:solidFill>
                <a:latin typeface="Arial"/>
                <a:cs typeface="Arial"/>
              </a:rPr>
              <a:t> </a:t>
            </a:r>
            <a:r>
              <a:rPr dirty="0" sz="800" b="1">
                <a:solidFill>
                  <a:srgbClr val="363636"/>
                </a:solidFill>
                <a:latin typeface="Arial"/>
                <a:cs typeface="Arial"/>
              </a:rPr>
              <a:t>Unidade</a:t>
            </a:r>
            <a:r>
              <a:rPr dirty="0" sz="800" spc="180" b="1">
                <a:solidFill>
                  <a:srgbClr val="363636"/>
                </a:solidFill>
                <a:latin typeface="Arial"/>
                <a:cs typeface="Arial"/>
              </a:rPr>
              <a:t> </a:t>
            </a:r>
            <a:r>
              <a:rPr dirty="0" sz="800" spc="-25" b="1">
                <a:solidFill>
                  <a:srgbClr val="414141"/>
                </a:solidFill>
                <a:latin typeface="Arial"/>
                <a:cs typeface="Arial"/>
              </a:rPr>
              <a:t>RŞ</a:t>
            </a:r>
            <a:endParaRPr sz="800">
              <a:latin typeface="Arial"/>
              <a:cs typeface="Arial"/>
            </a:endParaRPr>
          </a:p>
        </p:txBody>
      </p:sp>
      <p:sp>
        <p:nvSpPr>
          <p:cNvPr id="32" name="object 32" descr=""/>
          <p:cNvSpPr txBox="1"/>
          <p:nvPr/>
        </p:nvSpPr>
        <p:spPr>
          <a:xfrm>
            <a:off x="311097" y="8399891"/>
            <a:ext cx="311785" cy="385445"/>
          </a:xfrm>
          <a:prstGeom prst="rect">
            <a:avLst/>
          </a:prstGeom>
        </p:spPr>
        <p:txBody>
          <a:bodyPr wrap="square" lIns="0" tIns="70485" rIns="0" bIns="0" rtlCol="0" vert="horz">
            <a:spAutoFit/>
          </a:bodyPr>
          <a:lstStyle/>
          <a:p>
            <a:pPr marL="14604">
              <a:lnSpc>
                <a:spcPct val="100000"/>
              </a:lnSpc>
              <a:spcBef>
                <a:spcPts val="555"/>
              </a:spcBef>
            </a:pPr>
            <a:r>
              <a:rPr dirty="0" sz="800" spc="-10">
                <a:solidFill>
                  <a:srgbClr val="8C8C8C"/>
                </a:solidFill>
                <a:latin typeface="Lucida Sans Unicode"/>
                <a:cs typeface="Lucida Sans Unicode"/>
              </a:rPr>
              <a:t>01.05</a:t>
            </a:r>
            <a:endParaRPr sz="80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  <a:spcBef>
                <a:spcPts val="455"/>
              </a:spcBef>
            </a:pPr>
            <a:r>
              <a:rPr dirty="0" sz="800" spc="-50">
                <a:solidFill>
                  <a:srgbClr val="9E9E9E"/>
                </a:solidFill>
                <a:latin typeface="Lucida Sans Unicode"/>
                <a:cs typeface="Lucida Sans Unicode"/>
              </a:rPr>
              <a:t>2.</a:t>
            </a:r>
            <a:r>
              <a:rPr dirty="0" sz="800" spc="-50">
                <a:solidFill>
                  <a:srgbClr val="707070"/>
                </a:solidFill>
                <a:latin typeface="Lucida Sans Unicode"/>
                <a:cs typeface="Lucida Sans Unicode"/>
              </a:rPr>
              <a:t>'5†O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33" name="object 33" descr=""/>
          <p:cNvSpPr txBox="1"/>
          <p:nvPr/>
        </p:nvSpPr>
        <p:spPr>
          <a:xfrm>
            <a:off x="1109553" y="8399891"/>
            <a:ext cx="2902585" cy="385445"/>
          </a:xfrm>
          <a:prstGeom prst="rect">
            <a:avLst/>
          </a:prstGeom>
        </p:spPr>
        <p:txBody>
          <a:bodyPr wrap="square" lIns="0" tIns="7048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55"/>
              </a:spcBef>
            </a:pPr>
            <a:r>
              <a:rPr dirty="0" sz="800" spc="-50">
                <a:solidFill>
                  <a:srgbClr val="9A9A9A"/>
                </a:solidFill>
                <a:latin typeface="Lucida Sans Unicode"/>
                <a:cs typeface="Lucida Sans Unicode"/>
              </a:rPr>
              <a:t>'-</a:t>
            </a:r>
            <a:r>
              <a:rPr dirty="0" sz="800" spc="-60">
                <a:solidFill>
                  <a:srgbClr val="9A9A9A"/>
                </a:solidFill>
                <a:latin typeface="Lucida Sans Unicode"/>
                <a:cs typeface="Lucida Sans Unicode"/>
              </a:rPr>
              <a:t>ecre«z</a:t>
            </a:r>
            <a:r>
              <a:rPr dirty="0" sz="800" spc="-160">
                <a:solidFill>
                  <a:srgbClr val="9A9A9A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25">
                <a:solidFill>
                  <a:srgbClr val="8E8E8E"/>
                </a:solidFill>
                <a:latin typeface="Lucida Sans Unicode"/>
                <a:cs typeface="Lucida Sans Unicode"/>
              </a:rPr>
              <a:t>ria</a:t>
            </a:r>
            <a:r>
              <a:rPr dirty="0" sz="800" spc="-30">
                <a:solidFill>
                  <a:srgbClr val="8E8E8E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25">
                <a:solidFill>
                  <a:srgbClr val="7E7E7E"/>
                </a:solidFill>
                <a:latin typeface="Lucida Sans Unicode"/>
                <a:cs typeface="Lucida Sans Unicode"/>
              </a:rPr>
              <a:t>Ni›Jriicipal</a:t>
            </a:r>
            <a:r>
              <a:rPr dirty="0" sz="800" spc="40">
                <a:solidFill>
                  <a:srgbClr val="7E7E7E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30">
                <a:solidFill>
                  <a:srgbClr val="939393"/>
                </a:solidFill>
                <a:latin typeface="Lucida Sans Unicode"/>
                <a:cs typeface="Lucida Sans Unicode"/>
              </a:rPr>
              <a:t>de</a:t>
            </a:r>
            <a:r>
              <a:rPr dirty="0" sz="800" spc="-70">
                <a:solidFill>
                  <a:srgbClr val="939393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0">
                <a:solidFill>
                  <a:srgbClr val="696969"/>
                </a:solidFill>
                <a:latin typeface="Lucida Sans Unicode"/>
                <a:cs typeface="Lucida Sans Unicode"/>
              </a:rPr>
              <a:t>Educaşão</a:t>
            </a:r>
            <a:endParaRPr sz="80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  <a:spcBef>
                <a:spcPts val="455"/>
              </a:spcBef>
            </a:pPr>
            <a:r>
              <a:rPr dirty="0" sz="800" spc="-20">
                <a:solidFill>
                  <a:srgbClr val="878787"/>
                </a:solidFill>
                <a:latin typeface="Lucida Sans Unicode"/>
                <a:cs typeface="Lucida Sans Unicode"/>
              </a:rPr>
              <a:t>!’lai</a:t>
            </a:r>
            <a:r>
              <a:rPr dirty="0" sz="800">
                <a:solidFill>
                  <a:srgbClr val="878787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95">
                <a:solidFill>
                  <a:srgbClr val="757575"/>
                </a:solidFill>
                <a:latin typeface="Lucida Sans Unicode"/>
                <a:cs typeface="Lucida Sans Unicode"/>
              </a:rPr>
              <a:t>ut‹*i</a:t>
            </a:r>
            <a:r>
              <a:rPr dirty="0" sz="800" spc="45">
                <a:solidFill>
                  <a:srgbClr val="757575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757575"/>
                </a:solidFill>
                <a:latin typeface="Lucida Sans Unicode"/>
                <a:cs typeface="Lucida Sans Unicode"/>
              </a:rPr>
              <a:t>rüc</a:t>
            </a:r>
            <a:r>
              <a:rPr dirty="0" sz="800" spc="15">
                <a:solidFill>
                  <a:srgbClr val="757575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8A8A8A"/>
                </a:solidFill>
                <a:latin typeface="Lucida Sans Unicode"/>
                <a:cs typeface="Lucida Sans Unicode"/>
              </a:rPr>
              <a:t>e</a:t>
            </a:r>
            <a:r>
              <a:rPr dirty="0" sz="800" spc="180">
                <a:solidFill>
                  <a:srgbClr val="8A8A8A"/>
                </a:solidFill>
                <a:latin typeface="Lucida Sans Unicode"/>
                <a:cs typeface="Lucida Sans Unicode"/>
              </a:rPr>
              <a:t>  </a:t>
            </a:r>
            <a:r>
              <a:rPr dirty="0" sz="800" spc="-50">
                <a:solidFill>
                  <a:srgbClr val="494949"/>
                </a:solidFill>
                <a:latin typeface="Lucida Sans Unicode"/>
                <a:cs typeface="Lucida Sans Unicode"/>
              </a:rPr>
              <a:t>u¢racionalização</a:t>
            </a:r>
            <a:r>
              <a:rPr dirty="0" sz="800">
                <a:solidFill>
                  <a:srgbClr val="494949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30">
                <a:solidFill>
                  <a:srgbClr val="646464"/>
                </a:solidFill>
                <a:latin typeface="Lucida Sans Unicode"/>
                <a:cs typeface="Lucida Sans Unicode"/>
              </a:rPr>
              <a:t>das</a:t>
            </a:r>
            <a:r>
              <a:rPr dirty="0" sz="800" spc="-55">
                <a:solidFill>
                  <a:srgbClr val="646464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40">
                <a:solidFill>
                  <a:srgbClr val="464646"/>
                </a:solidFill>
                <a:latin typeface="Lucida Sans Unicode"/>
                <a:cs typeface="Lucida Sans Unicode"/>
              </a:rPr>
              <a:t>Unidades</a:t>
            </a:r>
            <a:r>
              <a:rPr dirty="0" sz="800" spc="25">
                <a:solidFill>
                  <a:srgbClr val="464646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25">
                <a:solidFill>
                  <a:srgbClr val="343434"/>
                </a:solidFill>
                <a:latin typeface="Lucida Sans Unicode"/>
                <a:cs typeface="Lucida Sans Unicode"/>
              </a:rPr>
              <a:t>Administrativas</a:t>
            </a:r>
            <a:endParaRPr sz="800">
              <a:latin typeface="Lucida Sans Unicode"/>
              <a:cs typeface="Lucida Sans Unicode"/>
            </a:endParaRPr>
          </a:p>
        </p:txBody>
      </p:sp>
      <p:graphicFrame>
        <p:nvGraphicFramePr>
          <p:cNvPr id="34" name="object 34" descr=""/>
          <p:cNvGraphicFramePr>
            <a:graphicFrameLocks noGrp="1"/>
          </p:cNvGraphicFramePr>
          <p:nvPr/>
        </p:nvGraphicFramePr>
        <p:xfrm>
          <a:off x="3800450" y="8831173"/>
          <a:ext cx="3061335" cy="61849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319655"/>
                <a:gridCol w="664844"/>
              </a:tblGrid>
              <a:tr h="141605">
                <a:tc>
                  <a:txBody>
                    <a:bodyPr/>
                    <a:lstStyle/>
                    <a:p>
                      <a:pPr marL="523875">
                        <a:lnSpc>
                          <a:spcPts val="855"/>
                        </a:lnSpc>
                      </a:pPr>
                      <a:r>
                        <a:rPr dirty="0" sz="800" spc="-25">
                          <a:solidFill>
                            <a:srgbClr val="3B3B3B"/>
                          </a:solidFill>
                          <a:latin typeface="Lucida Sans Unicode"/>
                          <a:cs typeface="Lucida Sans Unicode"/>
                        </a:rPr>
                        <a:t>Recursos</a:t>
                      </a:r>
                      <a:r>
                        <a:rPr dirty="0" sz="800" spc="-15">
                          <a:solidFill>
                            <a:srgbClr val="3B3B3B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5">
                          <a:solidFill>
                            <a:srgbClr val="414141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00" spc="-45">
                          <a:solidFill>
                            <a:srgbClr val="41414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50">
                          <a:solidFill>
                            <a:srgbClr val="424242"/>
                          </a:solidFill>
                          <a:latin typeface="Lucida Sans Unicode"/>
                          <a:cs typeface="Lucida Sans Unicode"/>
                        </a:rPr>
                        <a:t>Imgostos</a:t>
                      </a:r>
                      <a:r>
                        <a:rPr dirty="0" sz="800" spc="20">
                          <a:solidFill>
                            <a:srgbClr val="424242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45">
                          <a:solidFill>
                            <a:srgbClr val="363636"/>
                          </a:solidFill>
                          <a:latin typeface="Lucida Sans Unicode"/>
                          <a:cs typeface="Lucida Sans Unicode"/>
                        </a:rPr>
                        <a:t>Vinculados</a:t>
                      </a:r>
                      <a:r>
                        <a:rPr dirty="0" sz="800" spc="-15">
                          <a:solidFill>
                            <a:srgbClr val="36363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5">
                          <a:solidFill>
                            <a:srgbClr val="333333"/>
                          </a:solidFill>
                          <a:latin typeface="Lucida Sans Unicode"/>
                          <a:cs typeface="Lucida Sans Unicode"/>
                        </a:rPr>
                        <a:t>Ed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8575">
                        <a:lnSpc>
                          <a:spcPts val="855"/>
                        </a:lnSpc>
                      </a:pPr>
                      <a:r>
                        <a:rPr dirty="0" sz="800" spc="-10">
                          <a:solidFill>
                            <a:srgbClr val="313131"/>
                          </a:solidFill>
                          <a:latin typeface="Lucida Sans Unicode"/>
                          <a:cs typeface="Lucida Sans Unicode"/>
                        </a:rPr>
                        <a:t>SSO.000.00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0"/>
                </a:tc>
              </a:tr>
              <a:tr h="15494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00" b="1">
                          <a:solidFill>
                            <a:srgbClr val="3B3B3B"/>
                          </a:solidFill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20" b="1">
                          <a:solidFill>
                            <a:srgbClr val="3B3B3B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solidFill>
                            <a:srgbClr val="444444"/>
                          </a:solidFill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800" spc="-15" b="1">
                          <a:solidFill>
                            <a:srgbClr val="444444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0" b="1">
                          <a:solidFill>
                            <a:srgbClr val="3D3D3D"/>
                          </a:solidFill>
                          <a:latin typeface="Arial"/>
                          <a:cs typeface="Arial"/>
                        </a:rPr>
                        <a:t>Pro}eto</a:t>
                      </a:r>
                      <a:r>
                        <a:rPr dirty="0" sz="800" spc="5" b="1">
                          <a:solidFill>
                            <a:srgbClr val="3D3D3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solidFill>
                            <a:srgbClr val="3D3D3D"/>
                          </a:solidFill>
                          <a:latin typeface="Arial"/>
                          <a:cs typeface="Arial"/>
                        </a:rPr>
                        <a:t>/</a:t>
                      </a:r>
                      <a:r>
                        <a:rPr dirty="0" sz="800" spc="-50" b="1">
                          <a:solidFill>
                            <a:srgbClr val="3D3D3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solidFill>
                            <a:srgbClr val="444444"/>
                          </a:solidFill>
                          <a:latin typeface="Arial"/>
                          <a:cs typeface="Arial"/>
                        </a:rPr>
                        <a:t>Atividade</a:t>
                      </a:r>
                      <a:r>
                        <a:rPr dirty="0" sz="800" spc="40" b="1">
                          <a:solidFill>
                            <a:srgbClr val="444444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solidFill>
                            <a:srgbClr val="444444"/>
                          </a:solidFill>
                          <a:latin typeface="Arial"/>
                          <a:cs typeface="Arial"/>
                        </a:rPr>
                        <a:t>R$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2065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00" spc="-10" b="1">
                          <a:solidFill>
                            <a:srgbClr val="333333"/>
                          </a:solidFill>
                          <a:latin typeface="Arial"/>
                          <a:cs typeface="Arial"/>
                        </a:rPr>
                        <a:t>550.000,00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2065"/>
                </a:tc>
              </a:tr>
              <a:tr h="182245">
                <a:tc>
                  <a:txBody>
                    <a:bodyPr/>
                    <a:lstStyle/>
                    <a:p>
                      <a:pPr marL="34290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dirty="0" sz="800" spc="-85">
                          <a:solidFill>
                            <a:srgbClr val="3F3F3F"/>
                          </a:solidFill>
                          <a:latin typeface="Arial Black"/>
                          <a:cs typeface="Arial Black"/>
                        </a:rPr>
                        <a:t>Total</a:t>
                      </a:r>
                      <a:r>
                        <a:rPr dirty="0" sz="800" spc="-25">
                          <a:solidFill>
                            <a:srgbClr val="3F3F3F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800" spc="-90">
                          <a:solidFill>
                            <a:srgbClr val="444444"/>
                          </a:solidFill>
                          <a:latin typeface="Arial Black"/>
                          <a:cs typeface="Arial Black"/>
                        </a:rPr>
                        <a:t>da</a:t>
                      </a:r>
                      <a:r>
                        <a:rPr dirty="0" sz="800" spc="-65">
                          <a:solidFill>
                            <a:srgbClr val="444444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800" spc="-60">
                          <a:solidFill>
                            <a:srgbClr val="383838"/>
                          </a:solidFill>
                          <a:latin typeface="Arial Black"/>
                          <a:cs typeface="Arial Black"/>
                        </a:rPr>
                        <a:t>Unidade</a:t>
                      </a:r>
                      <a:r>
                        <a:rPr dirty="0" sz="800" spc="150">
                          <a:solidFill>
                            <a:srgbClr val="383838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800" spc="-25">
                          <a:solidFill>
                            <a:srgbClr val="4F4F4F"/>
                          </a:solidFill>
                          <a:latin typeface="Arial Black"/>
                          <a:cs typeface="Arial Black"/>
                        </a:rPr>
                        <a:t>Rț</a:t>
                      </a:r>
                      <a:endParaRPr sz="800">
                        <a:latin typeface="Arial Black"/>
                        <a:cs typeface="Arial Black"/>
                      </a:endParaRPr>
                    </a:p>
                  </a:txBody>
                  <a:tcPr marL="0" marR="0" marB="0" marT="29845"/>
                </a:tc>
                <a:tc>
                  <a:txBody>
                    <a:bodyPr/>
                    <a:lstStyle/>
                    <a:p>
                      <a:pPr algn="r" marR="26670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dirty="0" sz="800" spc="-10">
                          <a:solidFill>
                            <a:srgbClr val="2A2A2A"/>
                          </a:solidFill>
                          <a:latin typeface="Arial Black"/>
                          <a:cs typeface="Arial Black"/>
                        </a:rPr>
                        <a:t>550.000,00</a:t>
                      </a:r>
                      <a:endParaRPr sz="800">
                        <a:latin typeface="Arial Black"/>
                        <a:cs typeface="Arial Black"/>
                      </a:endParaRPr>
                    </a:p>
                  </a:txBody>
                  <a:tcPr marL="0" marR="0" marB="0" marT="29845"/>
                </a:tc>
              </a:tr>
              <a:tr h="139700">
                <a:tc>
                  <a:txBody>
                    <a:bodyPr/>
                    <a:lstStyle/>
                    <a:p>
                      <a:pPr marL="723900">
                        <a:lnSpc>
                          <a:spcPts val="955"/>
                        </a:lnSpc>
                        <a:spcBef>
                          <a:spcPts val="45"/>
                        </a:spcBef>
                      </a:pPr>
                      <a:r>
                        <a:rPr dirty="0" sz="800">
                          <a:solidFill>
                            <a:srgbClr val="343434"/>
                          </a:solidFill>
                          <a:latin typeface="Lucida Sans Unicode"/>
                          <a:cs typeface="Lucida Sans Unicode"/>
                        </a:rPr>
                        <a:t>Valor</a:t>
                      </a:r>
                      <a:r>
                        <a:rPr dirty="0" sz="800" spc="-55">
                          <a:solidFill>
                            <a:srgbClr val="343434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solidFill>
                            <a:srgbClr val="464646"/>
                          </a:solidFill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800" spc="-30">
                          <a:solidFill>
                            <a:srgbClr val="46464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solidFill>
                            <a:srgbClr val="313131"/>
                          </a:solidFill>
                          <a:latin typeface="Lucida Sans Unicode"/>
                          <a:cs typeface="Lucida Sans Unicode"/>
                        </a:rPr>
                        <a:t>Anulado</a:t>
                      </a:r>
                      <a:r>
                        <a:rPr dirty="0" sz="800" spc="-25">
                          <a:solidFill>
                            <a:srgbClr val="31313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5">
                          <a:solidFill>
                            <a:srgbClr val="3D3D3D"/>
                          </a:solidFill>
                          <a:latin typeface="Lucida Sans Unicode"/>
                          <a:cs typeface="Lucida Sans Unicode"/>
                        </a:rPr>
                        <a:t>R$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5715"/>
                </a:tc>
                <a:tc>
                  <a:txBody>
                    <a:bodyPr/>
                    <a:lstStyle/>
                    <a:p>
                      <a:pPr algn="r" marR="32384">
                        <a:lnSpc>
                          <a:spcPts val="955"/>
                        </a:lnSpc>
                        <a:spcBef>
                          <a:spcPts val="45"/>
                        </a:spcBef>
                      </a:pPr>
                      <a:r>
                        <a:rPr dirty="0" sz="800" spc="-10">
                          <a:solidFill>
                            <a:srgbClr val="2D2D2D"/>
                          </a:solidFill>
                          <a:latin typeface="Lucida Sans Unicode"/>
                          <a:cs typeface="Lucida Sans Unicode"/>
                        </a:rPr>
                        <a:t>565.000,00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5715"/>
                </a:tc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538983" y="1742941"/>
            <a:ext cx="2468880" cy="1660669"/>
          </a:xfrm>
          <a:prstGeom prst="rect">
            <a:avLst/>
          </a:prstGeom>
        </p:spPr>
      </p:pic>
      <p:sp>
        <p:nvSpPr>
          <p:cNvPr id="3" name="object 3" descr=""/>
          <p:cNvSpPr/>
          <p:nvPr/>
        </p:nvSpPr>
        <p:spPr>
          <a:xfrm>
            <a:off x="2974848" y="9727865"/>
            <a:ext cx="3862070" cy="0"/>
          </a:xfrm>
          <a:custGeom>
            <a:avLst/>
            <a:gdLst/>
            <a:ahLst/>
            <a:cxnLst/>
            <a:rect l="l" t="t" r="r" b="b"/>
            <a:pathLst>
              <a:path w="3862070" h="0">
                <a:moveTo>
                  <a:pt x="0" y="0"/>
                </a:moveTo>
                <a:lnTo>
                  <a:pt x="3861816" y="0"/>
                </a:lnTo>
              </a:path>
            </a:pathLst>
          </a:custGeom>
          <a:ln w="9141">
            <a:solidFill>
              <a:srgbClr val="575B60"/>
            </a:solidFill>
          </a:ln>
        </p:spPr>
        <p:txBody>
          <a:bodyPr wrap="square" lIns="0" tIns="0" rIns="0" bIns="0" rtlCol="0"/>
          <a:lstStyle/>
          <a:p/>
        </p:txBody>
      </p:sp>
      <p:grpSp>
        <p:nvGrpSpPr>
          <p:cNvPr id="4" name="object 4" descr=""/>
          <p:cNvGrpSpPr/>
          <p:nvPr/>
        </p:nvGrpSpPr>
        <p:grpSpPr>
          <a:xfrm>
            <a:off x="944880" y="1127426"/>
            <a:ext cx="5897880" cy="222885"/>
            <a:chOff x="944880" y="1127426"/>
            <a:chExt cx="5897880" cy="222885"/>
          </a:xfrm>
        </p:grpSpPr>
        <p:sp>
          <p:nvSpPr>
            <p:cNvPr id="5" name="object 5" descr=""/>
            <p:cNvSpPr/>
            <p:nvPr/>
          </p:nvSpPr>
          <p:spPr>
            <a:xfrm>
              <a:off x="3215640" y="1131997"/>
              <a:ext cx="3627120" cy="0"/>
            </a:xfrm>
            <a:custGeom>
              <a:avLst/>
              <a:gdLst/>
              <a:ahLst/>
              <a:cxnLst/>
              <a:rect l="l" t="t" r="r" b="b"/>
              <a:pathLst>
                <a:path w="3627120" h="0">
                  <a:moveTo>
                    <a:pt x="0" y="0"/>
                  </a:moveTo>
                  <a:lnTo>
                    <a:pt x="3627120" y="0"/>
                  </a:lnTo>
                </a:path>
              </a:pathLst>
            </a:custGeom>
            <a:ln w="9141">
              <a:solidFill>
                <a:srgbClr val="575B60"/>
              </a:solidFill>
            </a:ln>
          </p:spPr>
          <p:txBody>
            <a:bodyPr wrap="square" lIns="0" tIns="0" rIns="0" bIns="0" rtlCol="0"/>
            <a:lstStyle/>
            <a:p/>
          </p:txBody>
        </p:sp>
        <p:pic>
          <p:nvPicPr>
            <p:cNvPr id="6" name="object 6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944880" y="1139615"/>
              <a:ext cx="3639312" cy="210249"/>
            </a:xfrm>
            <a:prstGeom prst="rect">
              <a:avLst/>
            </a:prstGeom>
          </p:spPr>
        </p:pic>
      </p:grpSp>
      <p:sp>
        <p:nvSpPr>
          <p:cNvPr id="7" name="object 7" descr=""/>
          <p:cNvSpPr txBox="1"/>
          <p:nvPr/>
        </p:nvSpPr>
        <p:spPr>
          <a:xfrm>
            <a:off x="1092220" y="172410"/>
            <a:ext cx="237490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50" spc="-425">
                <a:solidFill>
                  <a:srgbClr val="8E8E8E"/>
                </a:solidFill>
                <a:latin typeface="Lucida Sans Unicode"/>
                <a:cs typeface="Lucida Sans Unicode"/>
              </a:rPr>
              <a:t>.•</a:t>
            </a:r>
            <a:r>
              <a:rPr dirty="0" sz="1350" spc="-45">
                <a:solidFill>
                  <a:srgbClr val="8E8E8E"/>
                </a:solidFill>
                <a:latin typeface="Lucida Sans Unicode"/>
                <a:cs typeface="Lucida Sans Unicode"/>
              </a:rPr>
              <a:t> </a:t>
            </a:r>
            <a:r>
              <a:rPr dirty="0" sz="1350" spc="-50">
                <a:solidFill>
                  <a:srgbClr val="8E8E8E"/>
                </a:solidFill>
                <a:latin typeface="Lucida Sans Unicode"/>
                <a:cs typeface="Lucida Sans Unicode"/>
              </a:rPr>
              <a:t>R</a:t>
            </a:r>
            <a:endParaRPr sz="1350">
              <a:latin typeface="Lucida Sans Unicode"/>
              <a:cs typeface="Lucida Sans Unicode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234035" y="9745491"/>
            <a:ext cx="73025" cy="11938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770"/>
              </a:lnSpc>
            </a:pPr>
            <a:r>
              <a:rPr dirty="0" sz="650" spc="-50">
                <a:solidFill>
                  <a:srgbClr val="878787"/>
                </a:solidFill>
                <a:latin typeface="Courier New"/>
                <a:cs typeface="Courier New"/>
              </a:rPr>
              <a:t>”</a:t>
            </a:r>
            <a:endParaRPr sz="650">
              <a:latin typeface="Courier New"/>
              <a:cs typeface="Courier New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645984" y="9745491"/>
            <a:ext cx="176530" cy="11938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770"/>
              </a:lnSpc>
            </a:pPr>
            <a:r>
              <a:rPr dirty="0" sz="650" spc="-25">
                <a:solidFill>
                  <a:srgbClr val="939393"/>
                </a:solidFill>
                <a:latin typeface="Courier New"/>
                <a:cs typeface="Courier New"/>
              </a:rPr>
              <a:t>”’</a:t>
            </a:r>
            <a:r>
              <a:rPr dirty="0" sz="650" spc="-320">
                <a:solidFill>
                  <a:srgbClr val="939393"/>
                </a:solidFill>
                <a:latin typeface="Courier New"/>
                <a:cs typeface="Courier New"/>
              </a:rPr>
              <a:t> </a:t>
            </a:r>
            <a:r>
              <a:rPr dirty="0" sz="650" spc="-50">
                <a:solidFill>
                  <a:srgbClr val="777777"/>
                </a:solidFill>
                <a:latin typeface="Courier New"/>
                <a:cs typeface="Courier New"/>
              </a:rPr>
              <a:t>”</a:t>
            </a:r>
            <a:endParaRPr sz="650">
              <a:latin typeface="Courier New"/>
              <a:cs typeface="Courier New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962976" y="9745491"/>
            <a:ext cx="415290" cy="11938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770"/>
              </a:lnSpc>
              <a:tabLst>
                <a:tab pos="259079" algn="l"/>
              </a:tabLst>
            </a:pPr>
            <a:r>
              <a:rPr dirty="0" sz="650" spc="-25">
                <a:solidFill>
                  <a:srgbClr val="777777"/>
                </a:solidFill>
                <a:latin typeface="Courier New"/>
                <a:cs typeface="Courier New"/>
              </a:rPr>
              <a:t>”’</a:t>
            </a:r>
            <a:r>
              <a:rPr dirty="0" sz="650">
                <a:solidFill>
                  <a:srgbClr val="777777"/>
                </a:solidFill>
                <a:latin typeface="Courier New"/>
                <a:cs typeface="Courier New"/>
              </a:rPr>
              <a:t>	</a:t>
            </a:r>
            <a:r>
              <a:rPr dirty="0" sz="650" spc="-25">
                <a:solidFill>
                  <a:srgbClr val="9A9A9A"/>
                </a:solidFill>
                <a:latin typeface="Courier New"/>
                <a:cs typeface="Courier New"/>
              </a:rPr>
              <a:t>”””</a:t>
            </a:r>
            <a:endParaRPr sz="650">
              <a:latin typeface="Courier New"/>
              <a:cs typeface="Courier New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1700658" y="9745491"/>
            <a:ext cx="168275" cy="11938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770"/>
              </a:lnSpc>
            </a:pPr>
            <a:r>
              <a:rPr dirty="0" sz="650" spc="-25">
                <a:solidFill>
                  <a:srgbClr val="8E8E8E"/>
                </a:solidFill>
                <a:latin typeface="Courier New"/>
                <a:cs typeface="Courier New"/>
              </a:rPr>
              <a:t>’””</a:t>
            </a:r>
            <a:endParaRPr sz="650">
              <a:latin typeface="Courier New"/>
              <a:cs typeface="Courier New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2756571" y="9745491"/>
            <a:ext cx="302260" cy="11938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770"/>
              </a:lnSpc>
            </a:pPr>
            <a:r>
              <a:rPr dirty="0" sz="650" spc="-25">
                <a:solidFill>
                  <a:srgbClr val="757575"/>
                </a:solidFill>
                <a:latin typeface="Courier New"/>
                <a:cs typeface="Courier New"/>
              </a:rPr>
              <a:t>Seœaux</a:t>
            </a:r>
            <a:endParaRPr sz="650">
              <a:latin typeface="Courier New"/>
              <a:cs typeface="Courier New"/>
            </a:endParaRPr>
          </a:p>
        </p:txBody>
      </p:sp>
      <p:sp>
        <p:nvSpPr>
          <p:cNvPr id="14" name="object 14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2540" rIns="0" bIns="0" rtlCol="0" vert="horz">
            <a:spAutoFit/>
          </a:bodyPr>
          <a:lstStyle/>
          <a:p>
            <a:pPr marL="43180">
              <a:lnSpc>
                <a:spcPct val="100000"/>
              </a:lnSpc>
              <a:spcBef>
                <a:spcPts val="20"/>
              </a:spcBef>
            </a:pPr>
            <a:r>
              <a:rPr dirty="0" spc="-25"/>
              <a:t>Pãgina</a:t>
            </a:r>
            <a:r>
              <a:rPr dirty="0" spc="15"/>
              <a:t> </a:t>
            </a:r>
            <a:fld id="{81D60167-4931-47E6-BA6A-407CBD079E47}" type="slidenum">
              <a:rPr dirty="0">
                <a:solidFill>
                  <a:srgbClr val="5E5E5E"/>
                </a:solidFill>
              </a:rPr>
              <a:t>2</a:t>
            </a:fld>
            <a:r>
              <a:rPr dirty="0" spc="-70">
                <a:solidFill>
                  <a:srgbClr val="5E5E5E"/>
                </a:solidFill>
              </a:rPr>
              <a:t> </a:t>
            </a:r>
            <a:r>
              <a:rPr dirty="0" spc="-10">
                <a:solidFill>
                  <a:srgbClr val="646464"/>
                </a:solidFill>
              </a:rPr>
              <a:t>de</a:t>
            </a:r>
            <a:r>
              <a:rPr dirty="0" spc="-40">
                <a:solidFill>
                  <a:srgbClr val="646464"/>
                </a:solidFill>
              </a:rPr>
              <a:t> </a:t>
            </a:r>
            <a:r>
              <a:rPr dirty="0" spc="-50">
                <a:solidFill>
                  <a:srgbClr val="464646"/>
                </a:solidFill>
              </a:rPr>
              <a:t>2</a:t>
            </a:r>
          </a:p>
        </p:txBody>
      </p:sp>
      <p:sp>
        <p:nvSpPr>
          <p:cNvPr id="8" name="object 8" descr=""/>
          <p:cNvSpPr txBox="1"/>
          <p:nvPr/>
        </p:nvSpPr>
        <p:spPr>
          <a:xfrm>
            <a:off x="1678873" y="172410"/>
            <a:ext cx="2576830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50" spc="-265">
                <a:solidFill>
                  <a:srgbClr val="A1A1A1"/>
                </a:solidFill>
                <a:latin typeface="Lucida Sans Unicode"/>
                <a:cs typeface="Lucida Sans Unicode"/>
              </a:rPr>
              <a:t>*!:••°‹A</a:t>
            </a:r>
            <a:r>
              <a:rPr dirty="0" sz="1350" spc="60">
                <a:solidFill>
                  <a:srgbClr val="A1A1A1"/>
                </a:solidFill>
                <a:latin typeface="Lucida Sans Unicode"/>
                <a:cs typeface="Lucida Sans Unicode"/>
              </a:rPr>
              <a:t> </a:t>
            </a:r>
            <a:r>
              <a:rPr dirty="0" sz="1350" spc="-95">
                <a:solidFill>
                  <a:srgbClr val="757575"/>
                </a:solidFill>
                <a:latin typeface="Lucida Sans Unicode"/>
                <a:cs typeface="Lucida Sans Unicode"/>
              </a:rPr>
              <a:t>MUNICIPAL</a:t>
            </a:r>
            <a:r>
              <a:rPr dirty="0" sz="1350" spc="35">
                <a:solidFill>
                  <a:srgbClr val="757575"/>
                </a:solidFill>
                <a:latin typeface="Lucida Sans Unicode"/>
                <a:cs typeface="Lucida Sans Unicode"/>
              </a:rPr>
              <a:t> </a:t>
            </a:r>
            <a:r>
              <a:rPr dirty="0" sz="1350" spc="-60">
                <a:solidFill>
                  <a:srgbClr val="646464"/>
                </a:solidFill>
                <a:latin typeface="Lucida Sans Unicode"/>
                <a:cs typeface="Lucida Sans Unicode"/>
              </a:rPr>
              <a:t>DE</a:t>
            </a:r>
            <a:r>
              <a:rPr dirty="0" sz="1350" spc="-45">
                <a:solidFill>
                  <a:srgbClr val="646464"/>
                </a:solidFill>
                <a:latin typeface="Lucida Sans Unicode"/>
                <a:cs typeface="Lucida Sans Unicode"/>
              </a:rPr>
              <a:t> </a:t>
            </a:r>
            <a:r>
              <a:rPr dirty="0" sz="1350" spc="-25">
                <a:solidFill>
                  <a:srgbClr val="262626"/>
                </a:solidFill>
                <a:latin typeface="Lucida Sans Unicode"/>
                <a:cs typeface="Lucida Sans Unicode"/>
              </a:rPr>
              <a:t>SEROPEDICA</a:t>
            </a:r>
            <a:endParaRPr sz="1350">
              <a:latin typeface="Lucida Sans Unicode"/>
              <a:cs typeface="Lucida Sans Unicode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2025-09-03T17:19:46Z</dcterms:created>
  <dcterms:modified xsi:type="dcterms:W3CDTF">2025-09-03T17:19:46Z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2025-09-03T00:00:00Z</vt:filetime>
  </property>
  <property fmtid="{D5CDD505-2E9C-101B-9397-08002B2CF9AE}" pid="3" name="LastSaved">
    <vt:filetime>2025-09-03T00:00:00Z</vt:filetime>
  </property>
</Properties>
</file>