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>
                <a:latin typeface="Arial MT"/>
                <a:cs typeface="Arial MT"/>
              </a:rPr>
              <a:t> em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83972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R$410.000,00,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13837" y="1418211"/>
            <a:ext cx="17856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2596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12</a:t>
            </a:r>
            <a:r>
              <a:rPr dirty="0" sz="800" spc="4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abril,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2044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334895"/>
                <a:gridCol w="2893694"/>
                <a:gridCol w="556259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OPERACIONALIZAÇÃO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90500">
                <a:tc gridSpan="4"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530"/>
                        </a:spcBef>
                        <a:tabLst>
                          <a:tab pos="83121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2.133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MANUTENÇÃO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CEMES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SAMU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192/SAÚDE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MENTAL/UPA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00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98742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921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162.000,00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921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9154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45297" y="6842762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25744" y="72045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600" y="7571996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4814" y="7204585"/>
            <a:ext cx="66421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R$410.000,00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$410.000,00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13440" y="7890385"/>
            <a:ext cx="28003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13540" y="7890385"/>
            <a:ext cx="545084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MANUTENÇÃO,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SAÚDE/CONST/REFORMA/AMPL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494390" y="8324316"/>
          <a:ext cx="6590030" cy="6267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061210"/>
                <a:gridCol w="3052445"/>
                <a:gridCol w="670559"/>
              </a:tblGrid>
              <a:tr h="14224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6111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Esta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842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658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984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658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984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5859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ctr" marL="9842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5" name="object 15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 txBox="1"/>
          <p:nvPr/>
        </p:nvSpPr>
        <p:spPr>
          <a:xfrm>
            <a:off x="1548383" y="1078994"/>
            <a:ext cx="541020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b="1">
                <a:latin typeface="Arial"/>
                <a:cs typeface="Arial"/>
              </a:rPr>
              <a:t>Republicado</a:t>
            </a:r>
            <a:r>
              <a:rPr dirty="0" sz="600" spc="-10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por</a:t>
            </a:r>
            <a:r>
              <a:rPr dirty="0" sz="600" spc="-10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haver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incorreção</a:t>
            </a:r>
            <a:r>
              <a:rPr dirty="0" sz="600" spc="-10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-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Boletim</a:t>
            </a:r>
            <a:r>
              <a:rPr dirty="0" sz="600" spc="-10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Oficial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do</a:t>
            </a:r>
            <a:r>
              <a:rPr dirty="0" sz="600" spc="-10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Município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de</a:t>
            </a:r>
            <a:r>
              <a:rPr dirty="0" sz="600" spc="-10" b="1">
                <a:latin typeface="Arial"/>
                <a:cs typeface="Arial"/>
              </a:rPr>
              <a:t> Seropédica </a:t>
            </a:r>
            <a:r>
              <a:rPr dirty="0" sz="600" b="1">
                <a:latin typeface="Arial"/>
                <a:cs typeface="Arial"/>
              </a:rPr>
              <a:t>-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Edição</a:t>
            </a:r>
            <a:r>
              <a:rPr dirty="0" sz="600" spc="-10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Extra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nº</a:t>
            </a:r>
            <a:r>
              <a:rPr dirty="0" sz="600" spc="-10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1.680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-</a:t>
            </a:r>
            <a:r>
              <a:rPr dirty="0" sz="600" spc="-10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Ano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VII</a:t>
            </a:r>
            <a:r>
              <a:rPr dirty="0" sz="600" spc="-10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-</a:t>
            </a:r>
            <a:r>
              <a:rPr dirty="0" sz="600" spc="-10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15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de</a:t>
            </a:r>
            <a:r>
              <a:rPr dirty="0" sz="600" spc="-10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abril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de</a:t>
            </a:r>
            <a:r>
              <a:rPr dirty="0" sz="600" spc="-10" b="1">
                <a:latin typeface="Arial"/>
                <a:cs typeface="Arial"/>
              </a:rPr>
              <a:t> 2023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(Segunda-</a:t>
            </a:r>
            <a:r>
              <a:rPr dirty="0" sz="600" spc="-10" b="1">
                <a:latin typeface="Arial"/>
                <a:cs typeface="Arial"/>
              </a:rPr>
              <a:t>Feira)</a:t>
            </a:r>
            <a:endParaRPr sz="6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24517" y="1265938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32584" y="1265938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2707345" y="2613647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752756" y="2027811"/>
            <a:ext cx="18554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12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abril,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2025-09-03T17:10:33Z</dcterms:created>
  <dcterms:modified xsi:type="dcterms:W3CDTF">2025-09-03T17:10:33Z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2024-04-17T00:00:00Z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LastSaved">
    <vt:filetime>2025-09-03T00:00:00Z</vt:filetime>
  </property>
  <property fmtid="{D5CDD505-2E9C-101B-9397-08002B2CF9AE}" pid="5" name="Producer">
    <vt:lpwstr>3-Heights™ PDF Toolbox API 6.12.0.6 (http://www.pdf-tools.com)</vt:lpwstr>
  </property>
</Properties>
</file>