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306050"/>
  <p:notesSz cx="7340600" cy="103060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4875"/>
            <a:ext cx="6244907" cy="2164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1388"/>
            <a:ext cx="5142865" cy="2576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9" Type="http://schemas.openxmlformats.org/officeDocument/2006/relationships/image" Target="../media/image3.png"/><Relationship Id="rId10" Type="http://schemas.openxmlformats.org/officeDocument/2006/relationships/image" Target="../media/image4.jpg"/><Relationship Id="rId11" Type="http://schemas.openxmlformats.org/officeDocument/2006/relationships/image" Target="../media/image5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060192" y="7789128"/>
            <a:ext cx="1578863" cy="16023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66800" y="338128"/>
            <a:ext cx="807719" cy="770688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791455" y="417328"/>
            <a:ext cx="670560" cy="566592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730752" y="8331351"/>
            <a:ext cx="140208" cy="365543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538215" y="667117"/>
            <a:ext cx="1112519" cy="38991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242"/>
            <a:ext cx="6612255" cy="1648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0391"/>
            <a:ext cx="6612255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584627"/>
            <a:ext cx="2351024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992288" y="449815"/>
            <a:ext cx="2478405" cy="56197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 marR="5080" indent="3175">
              <a:lnSpc>
                <a:spcPct val="85300"/>
              </a:lnSpc>
              <a:spcBef>
                <a:spcPts val="325"/>
              </a:spcBef>
            </a:pPr>
            <a:r>
              <a:rPr dirty="0" sz="1300" b="1">
                <a:solidFill>
                  <a:srgbClr val="494949"/>
                </a:solidFill>
                <a:latin typeface="Times New Roman"/>
                <a:cs typeface="Times New Roman"/>
              </a:rPr>
              <a:t>Estado</a:t>
            </a:r>
            <a:r>
              <a:rPr dirty="0" sz="1300" spc="70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300" b="1">
                <a:solidFill>
                  <a:srgbClr val="4D4D4D"/>
                </a:solidFill>
                <a:latin typeface="Times New Roman"/>
                <a:cs typeface="Times New Roman"/>
              </a:rPr>
              <a:t>do</a:t>
            </a:r>
            <a:r>
              <a:rPr dirty="0" sz="1300" spc="50" b="1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300" spc="-40" b="1">
                <a:solidFill>
                  <a:srgbClr val="494949"/>
                </a:solidFill>
                <a:latin typeface="Times New Roman"/>
                <a:cs typeface="Times New Roman"/>
              </a:rPr>
              <a:t>Rio</a:t>
            </a:r>
            <a:r>
              <a:rPr dirty="0" sz="1300" spc="-5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300" b="1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300" spc="10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300" spc="-10" b="1">
                <a:solidFill>
                  <a:srgbClr val="464646"/>
                </a:solidFill>
                <a:latin typeface="Times New Roman"/>
                <a:cs typeface="Times New Roman"/>
              </a:rPr>
              <a:t>Janeiro </a:t>
            </a:r>
            <a:r>
              <a:rPr dirty="0" sz="1300" spc="-35" b="1">
                <a:solidFill>
                  <a:srgbClr val="444444"/>
                </a:solidFill>
                <a:latin typeface="Times New Roman"/>
                <a:cs typeface="Times New Roman"/>
              </a:rPr>
              <a:t>Prefeitura</a:t>
            </a:r>
            <a:r>
              <a:rPr dirty="0" sz="1300" spc="90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300" spc="-65" b="1">
                <a:solidFill>
                  <a:srgbClr val="424242"/>
                </a:solidFill>
                <a:latin typeface="Times New Roman"/>
                <a:cs typeface="Times New Roman"/>
              </a:rPr>
              <a:t>Municipal</a:t>
            </a:r>
            <a:r>
              <a:rPr dirty="0" sz="1300" spc="114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300" b="1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300" spc="-45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300" spc="-10" b="1">
                <a:solidFill>
                  <a:srgbClr val="414141"/>
                </a:solidFill>
                <a:latin typeface="Times New Roman"/>
                <a:cs typeface="Times New Roman"/>
              </a:rPr>
              <a:t>Seropédica </a:t>
            </a:r>
            <a:r>
              <a:rPr dirty="0" sz="1300" spc="-10" b="1">
                <a:solidFill>
                  <a:srgbClr val="3D3D3D"/>
                </a:solidFill>
                <a:latin typeface="Times New Roman"/>
                <a:cs typeface="Times New Roman"/>
              </a:rPr>
              <a:t>Gabinete</a:t>
            </a:r>
            <a:r>
              <a:rPr dirty="0" sz="1300" spc="25" b="1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300" b="1">
                <a:solidFill>
                  <a:srgbClr val="464646"/>
                </a:solidFill>
                <a:latin typeface="Times New Roman"/>
                <a:cs typeface="Times New Roman"/>
              </a:rPr>
              <a:t>do </a:t>
            </a:r>
            <a:r>
              <a:rPr dirty="0" sz="1300" spc="-10" b="1">
                <a:solidFill>
                  <a:srgbClr val="424242"/>
                </a:solidFill>
                <a:latin typeface="Times New Roman"/>
                <a:cs typeface="Times New Roman"/>
              </a:rPr>
              <a:t>Prefeito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887498" y="1763233"/>
            <a:ext cx="5773420" cy="711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35" b="1">
                <a:solidFill>
                  <a:srgbClr val="464646"/>
                </a:solidFill>
                <a:latin typeface="Times New Roman"/>
                <a:cs typeface="Times New Roman"/>
              </a:rPr>
              <a:t>DECRETO</a:t>
            </a:r>
            <a:r>
              <a:rPr dirty="0" sz="1200" spc="-10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 spc="-55" b="1">
                <a:solidFill>
                  <a:srgbClr val="494949"/>
                </a:solidFill>
                <a:latin typeface="Times New Roman"/>
                <a:cs typeface="Times New Roman"/>
              </a:rPr>
              <a:t>N°</a:t>
            </a:r>
            <a:r>
              <a:rPr dirty="0" sz="1200" spc="-30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444444"/>
                </a:solidFill>
                <a:latin typeface="Times New Roman"/>
                <a:cs typeface="Times New Roman"/>
              </a:rPr>
              <a:t>2600</a:t>
            </a:r>
            <a:r>
              <a:rPr dirty="0" sz="1200" spc="-15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00" spc="-20" b="1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00" spc="-55" b="1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4B4B4B"/>
                </a:solidFill>
                <a:latin typeface="Times New Roman"/>
                <a:cs typeface="Times New Roman"/>
              </a:rPr>
              <a:t>17</a:t>
            </a:r>
            <a:r>
              <a:rPr dirty="0" sz="1200" spc="-65" b="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20" b="1">
                <a:solidFill>
                  <a:srgbClr val="484848"/>
                </a:solidFill>
                <a:latin typeface="Times New Roman"/>
                <a:cs typeface="Times New Roman"/>
              </a:rPr>
              <a:t>ABRIL</a:t>
            </a:r>
            <a:r>
              <a:rPr dirty="0" sz="1200" spc="10" b="1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00" spc="-20" b="1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00" spc="-55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00" spc="-20" b="1">
                <a:solidFill>
                  <a:srgbClr val="464646"/>
                </a:solidFill>
                <a:latin typeface="Times New Roman"/>
                <a:cs typeface="Times New Roman"/>
              </a:rPr>
              <a:t>2024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35"/>
              </a:spcBef>
            </a:pPr>
            <a:endParaRPr sz="1200">
              <a:latin typeface="Times New Roman"/>
              <a:cs typeface="Times New Roman"/>
            </a:endParaRPr>
          </a:p>
          <a:p>
            <a:pPr marL="3415665">
              <a:lnSpc>
                <a:spcPct val="100000"/>
              </a:lnSpc>
            </a:pPr>
            <a:r>
              <a:rPr dirty="0" sz="1200" spc="-25" b="1">
                <a:solidFill>
                  <a:srgbClr val="494949"/>
                </a:solidFill>
                <a:latin typeface="Times New Roman"/>
                <a:cs typeface="Times New Roman"/>
              </a:rPr>
              <a:t>INSTITUI</a:t>
            </a:r>
            <a:r>
              <a:rPr dirty="0" sz="1200" spc="-10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35" b="1">
                <a:solidFill>
                  <a:srgbClr val="464646"/>
                </a:solidFill>
                <a:latin typeface="Times New Roman"/>
                <a:cs typeface="Times New Roman"/>
              </a:rPr>
              <a:t>PONTO</a:t>
            </a:r>
            <a:r>
              <a:rPr dirty="0" sz="1200" spc="-25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 spc="-25" b="1">
                <a:solidFill>
                  <a:srgbClr val="424242"/>
                </a:solidFill>
                <a:latin typeface="Times New Roman"/>
                <a:cs typeface="Times New Roman"/>
              </a:rPr>
              <a:t>FACULTATIVO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78116" y="2945157"/>
            <a:ext cx="5810250" cy="322135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just" marL="20955" marR="9525" indent="557530">
              <a:lnSpc>
                <a:spcPct val="94100"/>
              </a:lnSpc>
              <a:spcBef>
                <a:spcPts val="185"/>
              </a:spcBef>
            </a:pPr>
            <a:r>
              <a:rPr dirty="0" sz="1200" b="1">
                <a:solidFill>
                  <a:srgbClr val="4D4D4D"/>
                </a:solidFill>
                <a:latin typeface="Times New Roman"/>
                <a:cs typeface="Times New Roman"/>
              </a:rPr>
              <a:t>O</a:t>
            </a:r>
            <a:r>
              <a:rPr dirty="0" sz="1200" spc="-10" b="1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 spc="-10" b="1">
                <a:solidFill>
                  <a:srgbClr val="3F3F3F"/>
                </a:solidFill>
                <a:latin typeface="Times New Roman"/>
                <a:cs typeface="Times New Roman"/>
              </a:rPr>
              <a:t>PREFEITO</a:t>
            </a:r>
            <a:r>
              <a:rPr dirty="0" sz="1200" spc="95" b="1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464646"/>
                </a:solidFill>
                <a:latin typeface="Times New Roman"/>
                <a:cs typeface="Times New Roman"/>
              </a:rPr>
              <a:t>MUNIC&amp;AL</a:t>
            </a:r>
            <a:r>
              <a:rPr dirty="0" sz="1200" spc="100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00" spc="10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64646"/>
                </a:solidFill>
                <a:latin typeface="Times New Roman"/>
                <a:cs typeface="Times New Roman"/>
              </a:rPr>
              <a:t>SEROPÉDICA,</a:t>
            </a:r>
            <a:r>
              <a:rPr dirty="0" sz="1200" spc="10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Estado</a:t>
            </a:r>
            <a:r>
              <a:rPr dirty="0" sz="1200" spc="4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do</a:t>
            </a:r>
            <a:r>
              <a:rPr dirty="0" sz="1200" spc="3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Rio</a:t>
            </a:r>
            <a:r>
              <a:rPr dirty="0" sz="1200" spc="3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de</a:t>
            </a:r>
            <a:r>
              <a:rPr dirty="0" sz="1200" spc="3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B4B4B"/>
                </a:solidFill>
                <a:latin typeface="Times New Roman"/>
                <a:cs typeface="Times New Roman"/>
              </a:rPr>
              <a:t>Janeiro,</a:t>
            </a:r>
            <a:r>
              <a:rPr dirty="0" sz="1200" spc="5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no</a:t>
            </a:r>
            <a:r>
              <a:rPr dirty="0" sz="1200" spc="2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464646"/>
                </a:solidFill>
                <a:latin typeface="Times New Roman"/>
                <a:cs typeface="Times New Roman"/>
              </a:rPr>
              <a:t>uso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de</a:t>
            </a:r>
            <a:r>
              <a:rPr dirty="0" sz="1200" spc="-3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suas</a:t>
            </a:r>
            <a:r>
              <a:rPr dirty="0" sz="1200" spc="1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4B4B4B"/>
                </a:solidFill>
                <a:latin typeface="Times New Roman"/>
                <a:cs typeface="Times New Roman"/>
              </a:rPr>
              <a:t>atribuições</a:t>
            </a:r>
            <a:r>
              <a:rPr dirty="0" sz="1200" spc="4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D4D4D"/>
                </a:solidFill>
                <a:latin typeface="Times New Roman"/>
                <a:cs typeface="Times New Roman"/>
              </a:rPr>
              <a:t>legais</a:t>
            </a:r>
            <a:r>
              <a:rPr dirty="0" sz="1200" spc="-2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z="1200" spc="-5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r>
              <a:rPr dirty="0" sz="1200" spc="-1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494949"/>
                </a:solidFill>
                <a:latin typeface="Times New Roman"/>
                <a:cs typeface="Times New Roman"/>
              </a:rPr>
              <a:t>conformidade</a:t>
            </a:r>
            <a:r>
              <a:rPr dirty="0" sz="1200" spc="7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com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o</a:t>
            </a:r>
            <a:r>
              <a:rPr dirty="0" sz="1200" spc="-3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inciso</a:t>
            </a:r>
            <a:r>
              <a:rPr dirty="0" sz="1200" spc="1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VII,</a:t>
            </a:r>
            <a:r>
              <a:rPr dirty="0" sz="1200" spc="-2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do</a:t>
            </a:r>
            <a:r>
              <a:rPr dirty="0" sz="1200" spc="-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art.74,</a:t>
            </a:r>
            <a:r>
              <a:rPr dirty="0" sz="1200" spc="1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4D4D4D"/>
                </a:solidFill>
                <a:latin typeface="Times New Roman"/>
                <a:cs typeface="Times New Roman"/>
              </a:rPr>
              <a:t>combinado</a:t>
            </a:r>
            <a:r>
              <a:rPr dirty="0" sz="1200" spc="4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com</a:t>
            </a:r>
            <a:r>
              <a:rPr dirty="0" sz="1200" spc="-2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25252"/>
                </a:solidFill>
                <a:latin typeface="Times New Roman"/>
                <a:cs typeface="Times New Roman"/>
              </a:rPr>
              <a:t>o</a:t>
            </a:r>
            <a:r>
              <a:rPr dirty="0" sz="1200" spc="-2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4D4D4D"/>
                </a:solidFill>
                <a:latin typeface="Times New Roman"/>
                <a:cs typeface="Times New Roman"/>
              </a:rPr>
              <a:t>art.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91,</a:t>
            </a:r>
            <a:r>
              <a:rPr dirty="0" sz="1200" spc="-7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D4D4D"/>
                </a:solidFill>
                <a:latin typeface="Times New Roman"/>
                <a:cs typeface="Times New Roman"/>
              </a:rPr>
              <a:t>inciso</a:t>
            </a:r>
            <a:r>
              <a:rPr dirty="0" sz="1200" spc="-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I,</a:t>
            </a:r>
            <a:r>
              <a:rPr dirty="0" sz="1200" spc="-7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444444"/>
                </a:solidFill>
                <a:latin typeface="Times New Roman"/>
                <a:cs typeface="Times New Roman"/>
              </a:rPr>
              <a:t>alínea</a:t>
            </a:r>
            <a:r>
              <a:rPr dirty="0" sz="1200" spc="-4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“J”,</a:t>
            </a:r>
            <a:r>
              <a:rPr dirty="0" sz="1200" spc="-5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4B4B4B"/>
                </a:solidFill>
                <a:latin typeface="Times New Roman"/>
                <a:cs typeface="Times New Roman"/>
              </a:rPr>
              <a:t>ambos</a:t>
            </a:r>
            <a:r>
              <a:rPr dirty="0" sz="1200" spc="-2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65656"/>
                </a:solidFill>
                <a:latin typeface="Times New Roman"/>
                <a:cs typeface="Times New Roman"/>
              </a:rPr>
              <a:t>da</a:t>
            </a:r>
            <a:r>
              <a:rPr dirty="0" sz="1200" spc="-3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4D4D4D"/>
                </a:solidFill>
                <a:latin typeface="Times New Roman"/>
                <a:cs typeface="Times New Roman"/>
              </a:rPr>
              <a:t>Lei</a:t>
            </a:r>
            <a:r>
              <a:rPr dirty="0" sz="1200" spc="-2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4B4B4B"/>
                </a:solidFill>
                <a:latin typeface="Times New Roman"/>
                <a:cs typeface="Times New Roman"/>
              </a:rPr>
              <a:t>Orgânica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do</a:t>
            </a:r>
            <a:r>
              <a:rPr dirty="0" sz="1200" spc="-2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4B4B4B"/>
                </a:solidFill>
                <a:latin typeface="Times New Roman"/>
                <a:cs typeface="Times New Roman"/>
              </a:rPr>
              <a:t>Município</a:t>
            </a:r>
            <a:r>
              <a:rPr dirty="0" sz="1200" spc="2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00" spc="-7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94949"/>
                </a:solidFill>
                <a:latin typeface="Times New Roman"/>
                <a:cs typeface="Times New Roman"/>
              </a:rPr>
              <a:t>Seropédica,</a:t>
            </a:r>
            <a:endParaRPr sz="120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1220"/>
              </a:spcBef>
            </a:pPr>
            <a:r>
              <a:rPr dirty="0" sz="1200" spc="-10" b="1">
                <a:solidFill>
                  <a:srgbClr val="464646"/>
                </a:solidFill>
                <a:latin typeface="Times New Roman"/>
                <a:cs typeface="Times New Roman"/>
              </a:rPr>
              <a:t>DECRETA:</a:t>
            </a:r>
            <a:endParaRPr sz="1200">
              <a:latin typeface="Times New Roman"/>
              <a:cs typeface="Times New Roman"/>
            </a:endParaRPr>
          </a:p>
          <a:p>
            <a:pPr algn="just" marL="20955" marR="19685" indent="436880">
              <a:lnSpc>
                <a:spcPct val="92400"/>
              </a:lnSpc>
              <a:spcBef>
                <a:spcPts val="1260"/>
              </a:spcBef>
            </a:pPr>
            <a:r>
              <a:rPr dirty="0" sz="1200" b="1">
                <a:solidFill>
                  <a:srgbClr val="4B4B4B"/>
                </a:solidFill>
                <a:latin typeface="Times New Roman"/>
                <a:cs typeface="Times New Roman"/>
              </a:rPr>
              <a:t>Art.</a:t>
            </a:r>
            <a:r>
              <a:rPr dirty="0" sz="1200" spc="10" b="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4B4B4B"/>
                </a:solidFill>
                <a:latin typeface="Times New Roman"/>
                <a:cs typeface="Times New Roman"/>
              </a:rPr>
              <a:t>lº</a:t>
            </a:r>
            <a:r>
              <a:rPr dirty="0" sz="1200" spc="125" b="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-</a:t>
            </a:r>
            <a:r>
              <a:rPr dirty="0" sz="1200" spc="-6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444444"/>
                </a:solidFill>
                <a:latin typeface="Times New Roman"/>
                <a:cs typeface="Times New Roman"/>
              </a:rPr>
              <a:t>Fica</a:t>
            </a:r>
            <a:r>
              <a:rPr dirty="0" sz="1200" spc="-4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44444"/>
                </a:solidFill>
                <a:latin typeface="Times New Roman"/>
                <a:cs typeface="Times New Roman"/>
              </a:rPr>
              <a:t>deeretado</a:t>
            </a:r>
            <a:r>
              <a:rPr dirty="0" sz="1200" spc="2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00" spc="-30" b="1">
                <a:solidFill>
                  <a:srgbClr val="464646"/>
                </a:solidFill>
                <a:latin typeface="Times New Roman"/>
                <a:cs typeface="Times New Roman"/>
              </a:rPr>
              <a:t>PONTO</a:t>
            </a:r>
            <a:r>
              <a:rPr dirty="0" sz="1200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 spc="-30" b="1">
                <a:solidFill>
                  <a:srgbClr val="444444"/>
                </a:solidFill>
                <a:latin typeface="Times New Roman"/>
                <a:cs typeface="Times New Roman"/>
              </a:rPr>
              <a:t>FACULTATIYO</a:t>
            </a:r>
            <a:r>
              <a:rPr dirty="0" sz="1200" spc="35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no</a:t>
            </a:r>
            <a:r>
              <a:rPr dirty="0" sz="1200" spc="-6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64646"/>
                </a:solidFill>
                <a:latin typeface="Times New Roman"/>
                <a:cs typeface="Times New Roman"/>
              </a:rPr>
              <a:t>dia</a:t>
            </a:r>
            <a:r>
              <a:rPr dirty="0" sz="1200" spc="-5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22</a:t>
            </a:r>
            <a:r>
              <a:rPr dirty="0" sz="1200" spc="-5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de</a:t>
            </a:r>
            <a:r>
              <a:rPr dirty="0" sz="1200" spc="-6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B4B4B"/>
                </a:solidFill>
                <a:latin typeface="Times New Roman"/>
                <a:cs typeface="Times New Roman"/>
              </a:rPr>
              <a:t>abril</a:t>
            </a:r>
            <a:r>
              <a:rPr dirty="0" sz="1200" spc="-5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00" spc="-4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2024</a:t>
            </a:r>
            <a:r>
              <a:rPr dirty="0" sz="1200" spc="-4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44444"/>
                </a:solidFill>
                <a:latin typeface="Times New Roman"/>
                <a:cs typeface="Times New Roman"/>
              </a:rPr>
              <a:t>(segunda-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feira)</a:t>
            </a:r>
            <a:r>
              <a:rPr dirty="0" sz="1200" spc="229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45454"/>
                </a:solidFill>
                <a:latin typeface="Times New Roman"/>
                <a:cs typeface="Times New Roman"/>
              </a:rPr>
              <a:t>para</a:t>
            </a:r>
            <a:r>
              <a:rPr dirty="0" sz="1200" spc="18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os</a:t>
            </a:r>
            <a:r>
              <a:rPr dirty="0" sz="1200" spc="18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64646"/>
                </a:solidFill>
                <a:latin typeface="Times New Roman"/>
                <a:cs typeface="Times New Roman"/>
              </a:rPr>
              <a:t>órgãos</a:t>
            </a:r>
            <a:r>
              <a:rPr dirty="0" sz="1200" spc="23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e</a:t>
            </a:r>
            <a:r>
              <a:rPr dirty="0" sz="1200" spc="19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64646"/>
                </a:solidFill>
                <a:latin typeface="Times New Roman"/>
                <a:cs typeface="Times New Roman"/>
              </a:rPr>
              <a:t>entidades</a:t>
            </a:r>
            <a:r>
              <a:rPr dirty="0" sz="1200" spc="21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da</a:t>
            </a:r>
            <a:r>
              <a:rPr dirty="0" sz="1200" spc="21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Administração</a:t>
            </a:r>
            <a:r>
              <a:rPr dirty="0" sz="1200" spc="36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44444"/>
                </a:solidFill>
                <a:latin typeface="Times New Roman"/>
                <a:cs typeface="Times New Roman"/>
              </a:rPr>
              <a:t>Direta</a:t>
            </a:r>
            <a:r>
              <a:rPr dirty="0" sz="1200" spc="22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e</a:t>
            </a:r>
            <a:r>
              <a:rPr dirty="0" sz="1200" spc="19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Indireta</a:t>
            </a:r>
            <a:r>
              <a:rPr dirty="0" sz="1200" spc="22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do</a:t>
            </a:r>
            <a:r>
              <a:rPr dirty="0" sz="1200" spc="19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Poder</a:t>
            </a:r>
            <a:r>
              <a:rPr dirty="0" sz="1200" spc="24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64646"/>
                </a:solidFill>
                <a:latin typeface="Times New Roman"/>
                <a:cs typeface="Times New Roman"/>
              </a:rPr>
              <a:t>Executivo </a:t>
            </a:r>
            <a:r>
              <a:rPr dirty="0" sz="1200" spc="-10">
                <a:solidFill>
                  <a:srgbClr val="414141"/>
                </a:solidFill>
                <a:latin typeface="Times New Roman"/>
                <a:cs typeface="Times New Roman"/>
              </a:rPr>
              <a:t>Municipal.</a:t>
            </a:r>
            <a:endParaRPr sz="1200">
              <a:latin typeface="Times New Roman"/>
              <a:cs typeface="Times New Roman"/>
            </a:endParaRPr>
          </a:p>
          <a:p>
            <a:pPr algn="just" marL="12700" marR="6350" indent="446405">
              <a:lnSpc>
                <a:spcPct val="93300"/>
              </a:lnSpc>
              <a:spcBef>
                <a:spcPts val="1365"/>
              </a:spcBef>
            </a:pPr>
            <a:r>
              <a:rPr dirty="0" sz="1150" spc="50">
                <a:solidFill>
                  <a:srgbClr val="424242"/>
                </a:solidFill>
                <a:latin typeface="Cambria"/>
                <a:cs typeface="Cambria"/>
              </a:rPr>
              <a:t>Art.</a:t>
            </a:r>
            <a:r>
              <a:rPr dirty="0" sz="1150" spc="75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44444"/>
                </a:solidFill>
                <a:latin typeface="Cambria"/>
                <a:cs typeface="Cambria"/>
              </a:rPr>
              <a:t>2º</a:t>
            </a:r>
            <a:r>
              <a:rPr dirty="0" sz="1150" spc="90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44444"/>
                </a:solidFill>
                <a:latin typeface="Cambria"/>
                <a:cs typeface="Cambria"/>
              </a:rPr>
              <a:t>-</a:t>
            </a:r>
            <a:r>
              <a:rPr dirty="0" sz="1150" spc="14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D4D4D"/>
                </a:solidFill>
                <a:latin typeface="Cambria"/>
                <a:cs typeface="Cambria"/>
              </a:rPr>
              <a:t>Ficam</a:t>
            </a:r>
            <a:r>
              <a:rPr dirty="0" sz="1150" spc="9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64646"/>
                </a:solidFill>
                <a:latin typeface="Cambria"/>
                <a:cs typeface="Cambria"/>
              </a:rPr>
              <a:t>excluídos</a:t>
            </a:r>
            <a:r>
              <a:rPr dirty="0" sz="1150" spc="10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D4D4D"/>
                </a:solidFill>
                <a:latin typeface="Cambria"/>
                <a:cs typeface="Cambria"/>
              </a:rPr>
              <a:t>do</a:t>
            </a:r>
            <a:r>
              <a:rPr dirty="0" sz="1150" spc="9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484848"/>
                </a:solidFill>
                <a:latin typeface="Cambria"/>
                <a:cs typeface="Cambria"/>
              </a:rPr>
              <a:t>estabelecido</a:t>
            </a:r>
            <a:r>
              <a:rPr dirty="0" sz="1150" spc="15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94949"/>
                </a:solidFill>
                <a:latin typeface="Cambria"/>
                <a:cs typeface="Cambria"/>
              </a:rPr>
              <a:t>por</a:t>
            </a:r>
            <a:r>
              <a:rPr dirty="0" sz="1150" spc="11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94949"/>
                </a:solidFill>
                <a:latin typeface="Cambria"/>
                <a:cs typeface="Cambria"/>
              </a:rPr>
              <a:t>este</a:t>
            </a:r>
            <a:r>
              <a:rPr dirty="0" sz="1150" spc="7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84848"/>
                </a:solidFill>
                <a:latin typeface="Cambria"/>
                <a:cs typeface="Cambria"/>
              </a:rPr>
              <a:t>Decreto</a:t>
            </a:r>
            <a:r>
              <a:rPr dirty="0" sz="1150" spc="13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05050"/>
                </a:solidFill>
                <a:latin typeface="Cambria"/>
                <a:cs typeface="Cambria"/>
              </a:rPr>
              <a:t>os</a:t>
            </a:r>
            <a:r>
              <a:rPr dirty="0" sz="1150" spc="95">
                <a:solidFill>
                  <a:srgbClr val="505050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44444"/>
                </a:solidFill>
                <a:latin typeface="Cambria"/>
                <a:cs typeface="Cambria"/>
              </a:rPr>
              <a:t>serviços</a:t>
            </a:r>
            <a:r>
              <a:rPr dirty="0" sz="1150" spc="10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14141"/>
                </a:solidFill>
                <a:latin typeface="Cambria"/>
                <a:cs typeface="Cambria"/>
              </a:rPr>
              <a:t>considerados </a:t>
            </a:r>
            <a:r>
              <a:rPr dirty="0" sz="1150" spc="-30">
                <a:solidFill>
                  <a:srgbClr val="494949"/>
                </a:solidFill>
                <a:latin typeface="Cambria"/>
                <a:cs typeface="Cambria"/>
              </a:rPr>
              <a:t>essenciais</a:t>
            </a:r>
            <a:r>
              <a:rPr dirty="0" sz="1150" spc="-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F4F4F"/>
                </a:solidFill>
                <a:latin typeface="Cambria"/>
                <a:cs typeface="Cambria"/>
              </a:rPr>
              <a:t>ao</a:t>
            </a:r>
            <a:r>
              <a:rPr dirty="0" sz="1150" spc="-20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 spc="-50">
                <a:solidFill>
                  <a:srgbClr val="424242"/>
                </a:solidFill>
                <a:latin typeface="Cambria"/>
                <a:cs typeface="Cambria"/>
              </a:rPr>
              <a:t>interesse</a:t>
            </a:r>
            <a:r>
              <a:rPr dirty="0" sz="1150" spc="2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464646"/>
                </a:solidFill>
                <a:latin typeface="Cambria"/>
                <a:cs typeface="Cambria"/>
              </a:rPr>
              <a:t>público</a:t>
            </a:r>
            <a:r>
              <a:rPr dirty="0" sz="1150" spc="1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B4B4B"/>
                </a:solidFill>
                <a:latin typeface="Cambria"/>
                <a:cs typeface="Cambria"/>
              </a:rPr>
              <a:t>de</a:t>
            </a:r>
            <a:r>
              <a:rPr dirty="0" sz="1150" spc="-45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 spc="-45">
                <a:solidFill>
                  <a:srgbClr val="494949"/>
                </a:solidFill>
                <a:latin typeface="Cambria"/>
                <a:cs typeface="Cambria"/>
              </a:rPr>
              <a:t>responsabilidade</a:t>
            </a:r>
            <a:r>
              <a:rPr dirty="0" sz="1150" spc="-2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94949"/>
                </a:solidFill>
                <a:latin typeface="Cambria"/>
                <a:cs typeface="Cambria"/>
              </a:rPr>
              <a:t>da</a:t>
            </a:r>
            <a:r>
              <a:rPr dirty="0" sz="1150" spc="-3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 spc="-45">
                <a:solidFill>
                  <a:srgbClr val="444444"/>
                </a:solidFill>
                <a:latin typeface="Cambria"/>
                <a:cs typeface="Cambria"/>
              </a:rPr>
              <a:t>Secretaria</a:t>
            </a:r>
            <a:r>
              <a:rPr dirty="0" sz="1150" spc="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B4B4B"/>
                </a:solidFill>
                <a:latin typeface="Cambria"/>
                <a:cs typeface="Cambria"/>
              </a:rPr>
              <a:t>Municipal</a:t>
            </a:r>
            <a:r>
              <a:rPr dirty="0" sz="1150" spc="5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94949"/>
                </a:solidFill>
                <a:latin typeface="Cambria"/>
                <a:cs typeface="Cambria"/>
              </a:rPr>
              <a:t>de</a:t>
            </a:r>
            <a:r>
              <a:rPr dirty="0" sz="1150" spc="-3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B4B4B"/>
                </a:solidFill>
                <a:latin typeface="Cambria"/>
                <a:cs typeface="Cambria"/>
              </a:rPr>
              <a:t>Saúde,</a:t>
            </a:r>
            <a:r>
              <a:rPr dirty="0" sz="1150" spc="2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84848"/>
                </a:solidFill>
                <a:latin typeface="Cambria"/>
                <a:cs typeface="Cambria"/>
              </a:rPr>
              <a:t>Secretaria </a:t>
            </a:r>
            <a:r>
              <a:rPr dirty="0" sz="1150">
                <a:solidFill>
                  <a:srgbClr val="484848"/>
                </a:solidFill>
                <a:latin typeface="Cambria"/>
                <a:cs typeface="Cambria"/>
              </a:rPr>
              <a:t>Municipal</a:t>
            </a:r>
            <a:r>
              <a:rPr dirty="0" sz="1150" spc="28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94949"/>
                </a:solidFill>
                <a:latin typeface="Cambria"/>
                <a:cs typeface="Cambria"/>
              </a:rPr>
              <a:t>de</a:t>
            </a:r>
            <a:r>
              <a:rPr dirty="0" sz="1150" spc="29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94949"/>
                </a:solidFill>
                <a:latin typeface="Cambria"/>
                <a:cs typeface="Cambria"/>
              </a:rPr>
              <a:t>Segurança</a:t>
            </a:r>
            <a:r>
              <a:rPr dirty="0" sz="1150" spc="32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25252"/>
                </a:solidFill>
                <a:latin typeface="Cambria"/>
                <a:cs typeface="Cambria"/>
              </a:rPr>
              <a:t>e</a:t>
            </a:r>
            <a:r>
              <a:rPr dirty="0" sz="1150" spc="240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84848"/>
                </a:solidFill>
                <a:latin typeface="Cambria"/>
                <a:cs typeface="Cambria"/>
              </a:rPr>
              <a:t>Ordem</a:t>
            </a:r>
            <a:r>
              <a:rPr dirty="0" sz="1150" spc="254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64646"/>
                </a:solidFill>
                <a:latin typeface="Cambria"/>
                <a:cs typeface="Cambria"/>
              </a:rPr>
              <a:t>Pública,</a:t>
            </a:r>
            <a:r>
              <a:rPr dirty="0" sz="1150" spc="32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B4B4B"/>
                </a:solidFill>
                <a:latin typeface="Cambria"/>
                <a:cs typeface="Cambria"/>
              </a:rPr>
              <a:t>Secretaria</a:t>
            </a:r>
            <a:r>
              <a:rPr dirty="0" sz="1150" spc="28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64646"/>
                </a:solidFill>
                <a:latin typeface="Cambria"/>
                <a:cs typeface="Cambria"/>
              </a:rPr>
              <a:t>Municipal</a:t>
            </a:r>
            <a:r>
              <a:rPr dirty="0" sz="1150" spc="30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B4B4B"/>
                </a:solidFill>
                <a:latin typeface="Cambria"/>
                <a:cs typeface="Cambria"/>
              </a:rPr>
              <a:t>de</a:t>
            </a:r>
            <a:r>
              <a:rPr dirty="0" sz="1150" spc="27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94949"/>
                </a:solidFill>
                <a:latin typeface="Cambria"/>
                <a:cs typeface="Cambria"/>
              </a:rPr>
              <a:t>Serviços</a:t>
            </a:r>
            <a:r>
              <a:rPr dirty="0" sz="1150" spc="27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B4B4B"/>
                </a:solidFill>
                <a:latin typeface="Cambria"/>
                <a:cs typeface="Cambria"/>
              </a:rPr>
              <a:t>Públicos</a:t>
            </a:r>
            <a:r>
              <a:rPr dirty="0" sz="1150" spc="31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 spc="-50">
                <a:solidFill>
                  <a:srgbClr val="4D4D4D"/>
                </a:solidFill>
                <a:latin typeface="Cambria"/>
                <a:cs typeface="Cambria"/>
              </a:rPr>
              <a:t>e</a:t>
            </a:r>
            <a:r>
              <a:rPr dirty="0" sz="1150" spc="50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150" spc="-60">
                <a:solidFill>
                  <a:srgbClr val="4B4B4B"/>
                </a:solidFill>
                <a:latin typeface="Cambria"/>
                <a:cs typeface="Cambria"/>
              </a:rPr>
              <a:t>Transportes</a:t>
            </a:r>
            <a:r>
              <a:rPr dirty="0" sz="1150" spc="45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F4F4F"/>
                </a:solidFill>
                <a:latin typeface="Cambria"/>
                <a:cs typeface="Cambria"/>
              </a:rPr>
              <a:t>e</a:t>
            </a:r>
            <a:r>
              <a:rPr dirty="0" sz="1150" spc="-2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 spc="-45">
                <a:solidFill>
                  <a:srgbClr val="484848"/>
                </a:solidFill>
                <a:latin typeface="Cambria"/>
                <a:cs typeface="Cambria"/>
              </a:rPr>
              <a:t>Secretaria</a:t>
            </a:r>
            <a:r>
              <a:rPr dirty="0" sz="1150" spc="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94949"/>
                </a:solidFill>
                <a:latin typeface="Cambria"/>
                <a:cs typeface="Cambria"/>
              </a:rPr>
              <a:t>Municipal</a:t>
            </a:r>
            <a:r>
              <a:rPr dirty="0" sz="1150" spc="3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D4D4D"/>
                </a:solidFill>
                <a:latin typeface="Cambria"/>
                <a:cs typeface="Cambria"/>
              </a:rPr>
              <a:t>de</a:t>
            </a:r>
            <a:r>
              <a:rPr dirty="0" sz="1150" spc="-2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494949"/>
                </a:solidFill>
                <a:latin typeface="Cambria"/>
                <a:cs typeface="Cambria"/>
              </a:rPr>
              <a:t>Assistência</a:t>
            </a:r>
            <a:r>
              <a:rPr dirty="0" sz="1150" spc="4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64646"/>
                </a:solidFill>
                <a:latin typeface="Cambria"/>
                <a:cs typeface="Cambria"/>
              </a:rPr>
              <a:t>Social</a:t>
            </a:r>
            <a:r>
              <a:rPr dirty="0" sz="1150" spc="-1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D4D4D"/>
                </a:solidFill>
                <a:latin typeface="Cambria"/>
                <a:cs typeface="Cambria"/>
              </a:rPr>
              <a:t>e</a:t>
            </a:r>
            <a:r>
              <a:rPr dirty="0" sz="1150" spc="-65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484848"/>
                </a:solidFill>
                <a:latin typeface="Cambria"/>
                <a:cs typeface="Cambria"/>
              </a:rPr>
              <a:t>Direitos</a:t>
            </a:r>
            <a:r>
              <a:rPr dirty="0" sz="1150" spc="-30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F4F4F"/>
                </a:solidFill>
                <a:latin typeface="Cambria"/>
                <a:cs typeface="Cambria"/>
              </a:rPr>
              <a:t>Humanos.</a:t>
            </a:r>
            <a:endParaRPr sz="1150">
              <a:latin typeface="Cambria"/>
              <a:cs typeface="Cambria"/>
            </a:endParaRPr>
          </a:p>
          <a:p>
            <a:pPr marL="459105">
              <a:lnSpc>
                <a:spcPct val="100000"/>
              </a:lnSpc>
              <a:spcBef>
                <a:spcPts val="1185"/>
              </a:spcBef>
            </a:pPr>
            <a:r>
              <a:rPr dirty="0" sz="1200" spc="-25" b="1">
                <a:solidFill>
                  <a:srgbClr val="424242"/>
                </a:solidFill>
                <a:latin typeface="Times New Roman"/>
                <a:cs typeface="Times New Roman"/>
              </a:rPr>
              <a:t>Parágrafo</a:t>
            </a:r>
            <a:r>
              <a:rPr dirty="0" sz="1200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00" spc="-10" b="1">
                <a:solidFill>
                  <a:srgbClr val="3D3D3D"/>
                </a:solidFill>
                <a:latin typeface="Times New Roman"/>
                <a:cs typeface="Times New Roman"/>
              </a:rPr>
              <a:t>Único</a:t>
            </a:r>
            <a:r>
              <a:rPr dirty="0" sz="1200" b="1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00" spc="-590">
                <a:solidFill>
                  <a:srgbClr val="4B4B4B"/>
                </a:solidFill>
                <a:latin typeface="Times New Roman"/>
                <a:cs typeface="Times New Roman"/>
              </a:rPr>
              <a:t>—</a:t>
            </a:r>
            <a:r>
              <a:rPr dirty="0" sz="1200" spc="-3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O</a:t>
            </a:r>
            <a:r>
              <a:rPr dirty="0" sz="1200" spc="-6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494949"/>
                </a:solidFill>
                <a:latin typeface="Times New Roman"/>
                <a:cs typeface="Times New Roman"/>
              </a:rPr>
              <a:t>expediente</a:t>
            </a:r>
            <a:r>
              <a:rPr dirty="0" sz="1200" spc="1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será</a:t>
            </a:r>
            <a:r>
              <a:rPr dirty="0" sz="1200" spc="-2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424242"/>
                </a:solidFill>
                <a:latin typeface="Times New Roman"/>
                <a:cs typeface="Times New Roman"/>
              </a:rPr>
              <a:t>normal</a:t>
            </a:r>
            <a:r>
              <a:rPr dirty="0" sz="1200" spc="-2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em</a:t>
            </a:r>
            <a:r>
              <a:rPr dirty="0" sz="1200" spc="-4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464646"/>
                </a:solidFill>
                <a:latin typeface="Times New Roman"/>
                <a:cs typeface="Times New Roman"/>
              </a:rPr>
              <a:t>todas</a:t>
            </a:r>
            <a:r>
              <a:rPr dirty="0" sz="1200" spc="-5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as</a:t>
            </a:r>
            <a:r>
              <a:rPr dirty="0" sz="1200" spc="-5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464646"/>
                </a:solidFill>
                <a:latin typeface="Times New Roman"/>
                <a:cs typeface="Times New Roman"/>
              </a:rPr>
              <a:t>unidades</a:t>
            </a:r>
            <a:r>
              <a:rPr dirty="0" sz="1200" spc="-1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25252"/>
                </a:solidFill>
                <a:latin typeface="Times New Roman"/>
                <a:cs typeface="Times New Roman"/>
              </a:rPr>
              <a:t>de</a:t>
            </a:r>
            <a:r>
              <a:rPr dirty="0" sz="1200" spc="-7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94949"/>
                </a:solidFill>
                <a:latin typeface="Times New Roman"/>
                <a:cs typeface="Times New Roman"/>
              </a:rPr>
              <a:t>Saúde.</a:t>
            </a:r>
            <a:endParaRPr sz="1200">
              <a:latin typeface="Times New Roman"/>
              <a:cs typeface="Times New Roman"/>
            </a:endParaRPr>
          </a:p>
          <a:p>
            <a:pPr marL="244475" marR="5080" indent="217170">
              <a:lnSpc>
                <a:spcPts val="1320"/>
              </a:lnSpc>
              <a:spcBef>
                <a:spcPts val="1340"/>
              </a:spcBef>
            </a:pPr>
            <a:r>
              <a:rPr dirty="0" sz="1200">
                <a:solidFill>
                  <a:srgbClr val="464646"/>
                </a:solidFill>
                <a:latin typeface="Times New Roman"/>
                <a:cs typeface="Times New Roman"/>
              </a:rPr>
              <a:t>Art.</a:t>
            </a:r>
            <a:r>
              <a:rPr dirty="0" sz="1200" spc="20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05050"/>
                </a:solidFill>
                <a:latin typeface="Times New Roman"/>
                <a:cs typeface="Times New Roman"/>
              </a:rPr>
              <a:t>3º</a:t>
            </a:r>
            <a:r>
              <a:rPr dirty="0" sz="1200" spc="27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-</a:t>
            </a:r>
            <a:r>
              <a:rPr dirty="0" sz="1200" spc="24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Este</a:t>
            </a:r>
            <a:r>
              <a:rPr dirty="0" sz="1200" spc="28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Decreto</a:t>
            </a:r>
            <a:r>
              <a:rPr dirty="0" sz="1200" spc="29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entrará</a:t>
            </a:r>
            <a:r>
              <a:rPr dirty="0" sz="1200" spc="28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em</a:t>
            </a:r>
            <a:r>
              <a:rPr dirty="0" sz="1200" spc="30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84848"/>
                </a:solidFill>
                <a:latin typeface="Times New Roman"/>
                <a:cs typeface="Times New Roman"/>
              </a:rPr>
              <a:t>vigor</a:t>
            </a:r>
            <a:r>
              <a:rPr dirty="0" sz="1200" spc="31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na</a:t>
            </a:r>
            <a:r>
              <a:rPr dirty="0" sz="1200" spc="27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data</a:t>
            </a:r>
            <a:r>
              <a:rPr dirty="0" sz="1200" spc="25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r>
              <a:rPr dirty="0" sz="1200" spc="25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sua</a:t>
            </a:r>
            <a:r>
              <a:rPr dirty="0" sz="1200" spc="27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64646"/>
                </a:solidFill>
                <a:latin typeface="Times New Roman"/>
                <a:cs typeface="Times New Roman"/>
              </a:rPr>
              <a:t>publicação,</a:t>
            </a:r>
            <a:r>
              <a:rPr dirty="0" sz="1200" spc="32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B4B4B"/>
                </a:solidFill>
                <a:latin typeface="Times New Roman"/>
                <a:cs typeface="Times New Roman"/>
              </a:rPr>
              <a:t>revogadas</a:t>
            </a:r>
            <a:r>
              <a:rPr dirty="0" sz="1200" spc="29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4B4B4B"/>
                </a:solidFill>
                <a:latin typeface="Times New Roman"/>
                <a:cs typeface="Times New Roman"/>
              </a:rPr>
              <a:t>as </a:t>
            </a:r>
            <a:r>
              <a:rPr dirty="0" sz="1200" spc="-25">
                <a:solidFill>
                  <a:srgbClr val="494949"/>
                </a:solidFill>
                <a:latin typeface="Times New Roman"/>
                <a:cs typeface="Times New Roman"/>
              </a:rPr>
              <a:t>disposições</a:t>
            </a:r>
            <a:r>
              <a:rPr dirty="0" sz="1200" spc="-1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94949"/>
                </a:solidFill>
                <a:latin typeface="Times New Roman"/>
                <a:cs typeface="Times New Roman"/>
              </a:rPr>
              <a:t>em</a:t>
            </a:r>
            <a:r>
              <a:rPr dirty="0" sz="1200" spc="-5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64646"/>
                </a:solidFill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575271" y="7130634"/>
            <a:ext cx="24130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35" b="1">
                <a:solidFill>
                  <a:srgbClr val="3D3D3D"/>
                </a:solidFill>
                <a:latin typeface="Times New Roman"/>
                <a:cs typeface="Times New Roman"/>
              </a:rPr>
              <a:t>Registre-</a:t>
            </a:r>
            <a:r>
              <a:rPr dirty="0" sz="1200" b="1">
                <a:solidFill>
                  <a:srgbClr val="3D3D3D"/>
                </a:solidFill>
                <a:latin typeface="Times New Roman"/>
                <a:cs typeface="Times New Roman"/>
              </a:rPr>
              <a:t>se,</a:t>
            </a:r>
            <a:r>
              <a:rPr dirty="0" sz="1200" spc="70" b="1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00" spc="-35" b="1">
                <a:solidFill>
                  <a:srgbClr val="414141"/>
                </a:solidFill>
                <a:latin typeface="Times New Roman"/>
                <a:cs typeface="Times New Roman"/>
              </a:rPr>
              <a:t>Publique-</a:t>
            </a:r>
            <a:r>
              <a:rPr dirty="0" sz="1200" b="1">
                <a:solidFill>
                  <a:srgbClr val="414141"/>
                </a:solidFill>
                <a:latin typeface="Times New Roman"/>
                <a:cs typeface="Times New Roman"/>
              </a:rPr>
              <a:t>se</a:t>
            </a:r>
            <a:r>
              <a:rPr dirty="0" sz="1200" spc="145" b="1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4D4D4D"/>
                </a:solidFill>
                <a:latin typeface="Times New Roman"/>
                <a:cs typeface="Times New Roman"/>
              </a:rPr>
              <a:t>e</a:t>
            </a:r>
            <a:r>
              <a:rPr dirty="0" sz="1200" spc="-35" b="1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 spc="-35" b="1">
                <a:solidFill>
                  <a:srgbClr val="444444"/>
                </a:solidFill>
                <a:latin typeface="Times New Roman"/>
                <a:cs typeface="Times New Roman"/>
              </a:rPr>
              <a:t>Cumpra-</a:t>
            </a:r>
            <a:r>
              <a:rPr dirty="0" sz="1200" spc="-25" b="1">
                <a:solidFill>
                  <a:srgbClr val="444444"/>
                </a:solidFill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028020" y="8285143"/>
            <a:ext cx="627380" cy="403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1425"/>
              </a:lnSpc>
              <a:spcBef>
                <a:spcPts val="100"/>
              </a:spcBef>
            </a:pPr>
            <a:r>
              <a:rPr dirty="0" sz="1200" spc="229" i="1">
                <a:solidFill>
                  <a:srgbClr val="484848"/>
                </a:solidFill>
                <a:latin typeface="Times New Roman"/>
                <a:cs typeface="Times New Roman"/>
              </a:rPr>
              <a:t>Lucien</a:t>
            </a:r>
            <a:endParaRPr sz="1200">
              <a:latin typeface="Times New Roman"/>
              <a:cs typeface="Times New Roman"/>
            </a:endParaRPr>
          </a:p>
          <a:p>
            <a:pPr algn="r" marR="32384">
              <a:lnSpc>
                <a:spcPts val="1545"/>
              </a:lnSpc>
            </a:pPr>
            <a:r>
              <a:rPr dirty="0" sz="1300" spc="-20">
                <a:solidFill>
                  <a:srgbClr val="424242"/>
                </a:solidFill>
                <a:latin typeface="Times New Roman"/>
                <a:cs typeface="Times New Roman"/>
              </a:rPr>
              <a:t>PWfe”rt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853198" y="8285143"/>
            <a:ext cx="696595" cy="403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25"/>
              </a:lnSpc>
              <a:spcBef>
                <a:spcPts val="100"/>
              </a:spcBef>
            </a:pPr>
            <a:r>
              <a:rPr dirty="0" sz="1200">
                <a:solidFill>
                  <a:srgbClr val="414141"/>
                </a:solidFill>
                <a:latin typeface="Times New Roman"/>
                <a:cs typeface="Times New Roman"/>
              </a:rPr>
              <a:t>dos</a:t>
            </a:r>
            <a:r>
              <a:rPr dirty="0" sz="1200" spc="-2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64646"/>
                </a:solidFill>
                <a:latin typeface="Times New Roman"/>
                <a:cs typeface="Times New Roman"/>
              </a:rPr>
              <a:t>Santos</a:t>
            </a:r>
            <a:endParaRPr sz="1200">
              <a:latin typeface="Times New Roman"/>
              <a:cs typeface="Times New Roman"/>
            </a:endParaRPr>
          </a:p>
          <a:p>
            <a:pPr marL="20320">
              <a:lnSpc>
                <a:spcPts val="1545"/>
              </a:lnSpc>
            </a:pPr>
            <a:r>
              <a:rPr dirty="0" sz="1300" spc="-10">
                <a:solidFill>
                  <a:srgbClr val="414141"/>
                </a:solidFill>
                <a:latin typeface="Times New Roman"/>
                <a:cs typeface="Times New Roman"/>
              </a:rPr>
              <a:t>unicipa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2025-09-02T17:24:22Z</dcterms:created>
  <dcterms:modified xsi:type="dcterms:W3CDTF">2025-09-02T17:24:22Z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2025-09-02T00:00:00Z</vt:filetime>
  </property>
  <property fmtid="{D5CDD505-2E9C-101B-9397-08002B2CF9AE}" pid="3" name="LastSaved">
    <vt:filetime>2025-09-02T00:00:00Z</vt:filetime>
  </property>
</Properties>
</file>