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R$181.000,00,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13837" y="1418211"/>
            <a:ext cx="178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2602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46985"/>
                <a:gridCol w="2498725"/>
                <a:gridCol w="73977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955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73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7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181.000,00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7176137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7538087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905498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7538087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R$181.000,00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$181.000,00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440" y="8223633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2.798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8223633"/>
            <a:ext cx="276352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Governo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11128" y="8635367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26.000,00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32986" y="8635367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345168" y="8829141"/>
          <a:ext cx="6744334" cy="1102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045709"/>
                <a:gridCol w="744854"/>
              </a:tblGrid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6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3440" y="2302005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13540" y="2302005"/>
            <a:ext cx="290576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Educação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11128" y="2713738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55.000,00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32986" y="2713738"/>
            <a:ext cx="799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Royalties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018648" y="2907512"/>
          <a:ext cx="3065780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5030"/>
                <a:gridCol w="84328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181.000,00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24517" y="34281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32584" y="3428113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2707345" y="477588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752756" y="4190113"/>
            <a:ext cx="1855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2025-09-02T17:21:20Z</dcterms:created>
  <dcterms:modified xsi:type="dcterms:W3CDTF">2025-09-02T17:21:20Z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2024-04-18T00:00:00Z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2024-04-18T00:00:00Z</vt:filetime>
  </property>
</Properties>
</file>