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R$24.000,00,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13837" y="1418211"/>
            <a:ext cx="178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2603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24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01.18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3.1.9.0.92.00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Segurança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Ordem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Pública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EXERCÍCIOS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ANTERIORES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24.000,00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R$24.000,00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$24.000,00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01.18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3.3.9.0.36.01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823331"/>
            <a:ext cx="290576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Segurança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Ordem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Pública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FÍSICA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11128" y="7235065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24.000,00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32986" y="7235065"/>
            <a:ext cx="1510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18648" y="7428839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2752756" y="8711440"/>
            <a:ext cx="185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24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2025-09-02T17:20:32Z</dcterms:created>
  <dcterms:modified xsi:type="dcterms:W3CDTF">2025-09-02T17:20:32Z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2024-04-24T00:00:00Z</vt:filetime>
  </property>
</Properties>
</file>