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06050"/>
  <p:notesSz cx="7340600" cy="103060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4875"/>
            <a:ext cx="6244907" cy="2164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1388"/>
            <a:ext cx="5142865" cy="25765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424242"/>
                </a:solidFill>
                <a:latin typeface="Lucida Sans Unicode"/>
                <a:cs typeface="Lucida Sans Unicode"/>
              </a:defRPr>
            </a:lvl1pPr>
          </a:lstStyle>
          <a:p>
            <a:pPr marL="19050">
              <a:lnSpc>
                <a:spcPct val="100000"/>
              </a:lnSpc>
              <a:spcBef>
                <a:spcPts val="65"/>
              </a:spcBef>
            </a:pPr>
            <a:r>
              <a:rPr dirty="0" sz="550">
                <a:solidFill>
                  <a:srgbClr val="464646"/>
                </a:solidFill>
              </a:rPr>
              <a:t>Pãgina</a:t>
            </a:r>
            <a:r>
              <a:rPr dirty="0" sz="550" spc="5">
                <a:solidFill>
                  <a:srgbClr val="464646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525252"/>
                </a:solidFill>
              </a:rPr>
              <a:t>#</a:t>
            </a:fld>
            <a:r>
              <a:rPr dirty="0" sz="550" spc="-40">
                <a:solidFill>
                  <a:srgbClr val="525252"/>
                </a:solidFill>
              </a:rPr>
              <a:t> </a:t>
            </a:r>
            <a:r>
              <a:rPr dirty="0" sz="550" spc="-10">
                <a:solidFill>
                  <a:srgbClr val="444444"/>
                </a:solidFill>
              </a:rPr>
              <a:t>de</a:t>
            </a:r>
            <a:r>
              <a:rPr dirty="0" sz="550" spc="-35">
                <a:solidFill>
                  <a:srgbClr val="444444"/>
                </a:solidFill>
              </a:rPr>
              <a:t> </a:t>
            </a:r>
            <a:r>
              <a:rPr dirty="0" sz="550" spc="-50">
                <a:solidFill>
                  <a:srgbClr val="363636"/>
                </a:solidFill>
              </a:rPr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424242"/>
                </a:solidFill>
                <a:latin typeface="Lucida Sans Unicode"/>
                <a:cs typeface="Lucida Sans Unicode"/>
              </a:defRPr>
            </a:lvl1pPr>
          </a:lstStyle>
          <a:p>
            <a:pPr marL="19050">
              <a:lnSpc>
                <a:spcPct val="100000"/>
              </a:lnSpc>
              <a:spcBef>
                <a:spcPts val="65"/>
              </a:spcBef>
            </a:pPr>
            <a:r>
              <a:rPr dirty="0" sz="550">
                <a:solidFill>
                  <a:srgbClr val="464646"/>
                </a:solidFill>
              </a:rPr>
              <a:t>Pãgina</a:t>
            </a:r>
            <a:r>
              <a:rPr dirty="0" sz="550" spc="5">
                <a:solidFill>
                  <a:srgbClr val="464646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525252"/>
                </a:solidFill>
              </a:rPr>
              <a:t>#</a:t>
            </a:fld>
            <a:r>
              <a:rPr dirty="0" sz="550" spc="-40">
                <a:solidFill>
                  <a:srgbClr val="525252"/>
                </a:solidFill>
              </a:rPr>
              <a:t> </a:t>
            </a:r>
            <a:r>
              <a:rPr dirty="0" sz="550" spc="-10">
                <a:solidFill>
                  <a:srgbClr val="444444"/>
                </a:solidFill>
              </a:rPr>
              <a:t>de</a:t>
            </a:r>
            <a:r>
              <a:rPr dirty="0" sz="550" spc="-35">
                <a:solidFill>
                  <a:srgbClr val="444444"/>
                </a:solidFill>
              </a:rPr>
              <a:t> </a:t>
            </a:r>
            <a:r>
              <a:rPr dirty="0" sz="550" spc="-50">
                <a:solidFill>
                  <a:srgbClr val="363636"/>
                </a:solidFill>
              </a:rPr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424242"/>
                </a:solidFill>
                <a:latin typeface="Lucida Sans Unicode"/>
                <a:cs typeface="Lucida Sans Unicode"/>
              </a:defRPr>
            </a:lvl1pPr>
          </a:lstStyle>
          <a:p>
            <a:pPr marL="19050">
              <a:lnSpc>
                <a:spcPct val="100000"/>
              </a:lnSpc>
              <a:spcBef>
                <a:spcPts val="65"/>
              </a:spcBef>
            </a:pPr>
            <a:r>
              <a:rPr dirty="0" sz="550">
                <a:solidFill>
                  <a:srgbClr val="464646"/>
                </a:solidFill>
              </a:rPr>
              <a:t>Pãgina</a:t>
            </a:r>
            <a:r>
              <a:rPr dirty="0" sz="550" spc="5">
                <a:solidFill>
                  <a:srgbClr val="464646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525252"/>
                </a:solidFill>
              </a:rPr>
              <a:t>#</a:t>
            </a:fld>
            <a:r>
              <a:rPr dirty="0" sz="550" spc="-40">
                <a:solidFill>
                  <a:srgbClr val="525252"/>
                </a:solidFill>
              </a:rPr>
              <a:t> </a:t>
            </a:r>
            <a:r>
              <a:rPr dirty="0" sz="550" spc="-10">
                <a:solidFill>
                  <a:srgbClr val="444444"/>
                </a:solidFill>
              </a:rPr>
              <a:t>de</a:t>
            </a:r>
            <a:r>
              <a:rPr dirty="0" sz="550" spc="-35">
                <a:solidFill>
                  <a:srgbClr val="444444"/>
                </a:solidFill>
              </a:rPr>
              <a:t> </a:t>
            </a:r>
            <a:r>
              <a:rPr dirty="0" sz="550" spc="-50">
                <a:solidFill>
                  <a:srgbClr val="363636"/>
                </a:solidFill>
              </a:rPr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424242"/>
                </a:solidFill>
                <a:latin typeface="Lucida Sans Unicode"/>
                <a:cs typeface="Lucida Sans Unicode"/>
              </a:defRPr>
            </a:lvl1pPr>
          </a:lstStyle>
          <a:p>
            <a:pPr marL="19050">
              <a:lnSpc>
                <a:spcPct val="100000"/>
              </a:lnSpc>
              <a:spcBef>
                <a:spcPts val="65"/>
              </a:spcBef>
            </a:pPr>
            <a:r>
              <a:rPr dirty="0" sz="550">
                <a:solidFill>
                  <a:srgbClr val="464646"/>
                </a:solidFill>
              </a:rPr>
              <a:t>Pãgina</a:t>
            </a:r>
            <a:r>
              <a:rPr dirty="0" sz="550" spc="5">
                <a:solidFill>
                  <a:srgbClr val="464646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525252"/>
                </a:solidFill>
              </a:rPr>
              <a:t>#</a:t>
            </a:fld>
            <a:r>
              <a:rPr dirty="0" sz="550" spc="-40">
                <a:solidFill>
                  <a:srgbClr val="525252"/>
                </a:solidFill>
              </a:rPr>
              <a:t> </a:t>
            </a:r>
            <a:r>
              <a:rPr dirty="0" sz="550" spc="-10">
                <a:solidFill>
                  <a:srgbClr val="444444"/>
                </a:solidFill>
              </a:rPr>
              <a:t>de</a:t>
            </a:r>
            <a:r>
              <a:rPr dirty="0" sz="550" spc="-35">
                <a:solidFill>
                  <a:srgbClr val="444444"/>
                </a:solidFill>
              </a:rPr>
              <a:t> </a:t>
            </a:r>
            <a:r>
              <a:rPr dirty="0" sz="550" spc="-50">
                <a:solidFill>
                  <a:srgbClr val="363636"/>
                </a:solidFill>
              </a:rPr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424242"/>
                </a:solidFill>
                <a:latin typeface="Lucida Sans Unicode"/>
                <a:cs typeface="Lucida Sans Unicode"/>
              </a:defRPr>
            </a:lvl1pPr>
          </a:lstStyle>
          <a:p>
            <a:pPr marL="19050">
              <a:lnSpc>
                <a:spcPct val="100000"/>
              </a:lnSpc>
              <a:spcBef>
                <a:spcPts val="65"/>
              </a:spcBef>
            </a:pPr>
            <a:r>
              <a:rPr dirty="0" sz="550">
                <a:solidFill>
                  <a:srgbClr val="464646"/>
                </a:solidFill>
              </a:rPr>
              <a:t>Pãgina</a:t>
            </a:r>
            <a:r>
              <a:rPr dirty="0" sz="550" spc="5">
                <a:solidFill>
                  <a:srgbClr val="464646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525252"/>
                </a:solidFill>
              </a:rPr>
              <a:t>#</a:t>
            </a:fld>
            <a:r>
              <a:rPr dirty="0" sz="550" spc="-40">
                <a:solidFill>
                  <a:srgbClr val="525252"/>
                </a:solidFill>
              </a:rPr>
              <a:t> </a:t>
            </a:r>
            <a:r>
              <a:rPr dirty="0" sz="550" spc="-10">
                <a:solidFill>
                  <a:srgbClr val="444444"/>
                </a:solidFill>
              </a:rPr>
              <a:t>de</a:t>
            </a:r>
            <a:r>
              <a:rPr dirty="0" sz="550" spc="-35">
                <a:solidFill>
                  <a:srgbClr val="444444"/>
                </a:solidFill>
              </a:rPr>
              <a:t> </a:t>
            </a:r>
            <a:r>
              <a:rPr dirty="0" sz="550" spc="-50">
                <a:solidFill>
                  <a:srgbClr val="363636"/>
                </a:solidFill>
              </a:rPr>
              <a:t>2</a:t>
            </a:r>
            <a:endParaRPr sz="55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242"/>
            <a:ext cx="6612255" cy="16489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0391"/>
            <a:ext cx="6612255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584627"/>
            <a:ext cx="2351024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237737" y="9559854"/>
            <a:ext cx="489922" cy="1407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424242"/>
                </a:solidFill>
                <a:latin typeface="Lucida Sans Unicode"/>
                <a:cs typeface="Lucida Sans Unicode"/>
              </a:defRPr>
            </a:lvl1pPr>
          </a:lstStyle>
          <a:p>
            <a:pPr marL="19050">
              <a:lnSpc>
                <a:spcPct val="100000"/>
              </a:lnSpc>
              <a:spcBef>
                <a:spcPts val="65"/>
              </a:spcBef>
            </a:pPr>
            <a:r>
              <a:rPr dirty="0" sz="550">
                <a:solidFill>
                  <a:srgbClr val="464646"/>
                </a:solidFill>
              </a:rPr>
              <a:t>Pãgina</a:t>
            </a:r>
            <a:r>
              <a:rPr dirty="0" sz="550" spc="5">
                <a:solidFill>
                  <a:srgbClr val="464646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525252"/>
                </a:solidFill>
              </a:rPr>
              <a:t>#</a:t>
            </a:fld>
            <a:r>
              <a:rPr dirty="0" sz="550" spc="-40">
                <a:solidFill>
                  <a:srgbClr val="525252"/>
                </a:solidFill>
              </a:rPr>
              <a:t> </a:t>
            </a:r>
            <a:r>
              <a:rPr dirty="0" sz="550" spc="-10">
                <a:solidFill>
                  <a:srgbClr val="444444"/>
                </a:solidFill>
              </a:rPr>
              <a:t>de</a:t>
            </a:r>
            <a:r>
              <a:rPr dirty="0" sz="550" spc="-35">
                <a:solidFill>
                  <a:srgbClr val="444444"/>
                </a:solidFill>
              </a:rPr>
              <a:t> </a:t>
            </a:r>
            <a:r>
              <a:rPr dirty="0" sz="550" spc="-50">
                <a:solidFill>
                  <a:srgbClr val="363636"/>
                </a:solidFill>
              </a:rPr>
              <a:t>2</a:t>
            </a:r>
            <a:endParaRPr sz="55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jpg"/><Relationship Id="rId8" Type="http://schemas.openxmlformats.org/officeDocument/2006/relationships/image" Target="../media/image7.png"/><Relationship Id="rId9" Type="http://schemas.openxmlformats.org/officeDocument/2006/relationships/image" Target="../media/image8.jpg"/><Relationship Id="rId10" Type="http://schemas.openxmlformats.org/officeDocument/2006/relationships/image" Target="../media/image9.jpg"/><Relationship Id="rId11" Type="http://schemas.openxmlformats.org/officeDocument/2006/relationships/image" Target="../media/image10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6344" y="453884"/>
            <a:ext cx="649224" cy="67016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68808" y="9536123"/>
            <a:ext cx="6379845" cy="0"/>
          </a:xfrm>
          <a:custGeom>
            <a:avLst/>
            <a:gdLst/>
            <a:ahLst/>
            <a:cxnLst/>
            <a:rect l="l" t="t" r="r" b="b"/>
            <a:pathLst>
              <a:path w="6379845" h="0">
                <a:moveTo>
                  <a:pt x="0" y="0"/>
                </a:moveTo>
                <a:lnTo>
                  <a:pt x="6379464" y="0"/>
                </a:lnTo>
              </a:path>
            </a:pathLst>
          </a:custGeom>
          <a:ln w="9138">
            <a:solidFill>
              <a:srgbClr val="575B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87680" y="3282277"/>
            <a:ext cx="661670" cy="0"/>
          </a:xfrm>
          <a:custGeom>
            <a:avLst/>
            <a:gdLst/>
            <a:ahLst/>
            <a:cxnLst/>
            <a:rect l="l" t="t" r="r" b="b"/>
            <a:pathLst>
              <a:path w="661669" h="0">
                <a:moveTo>
                  <a:pt x="0" y="0"/>
                </a:moveTo>
                <a:lnTo>
                  <a:pt x="661416" y="0"/>
                </a:lnTo>
              </a:path>
            </a:pathLst>
          </a:custGeom>
          <a:ln w="9138">
            <a:solidFill>
              <a:srgbClr val="6464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77952" y="1291588"/>
            <a:ext cx="6373495" cy="0"/>
          </a:xfrm>
          <a:custGeom>
            <a:avLst/>
            <a:gdLst/>
            <a:ahLst/>
            <a:cxnLst/>
            <a:rect l="l" t="t" r="r" b="b"/>
            <a:pathLst>
              <a:path w="6373495" h="0">
                <a:moveTo>
                  <a:pt x="0" y="0"/>
                </a:moveTo>
                <a:lnTo>
                  <a:pt x="6373368" y="0"/>
                </a:lnTo>
              </a:path>
            </a:pathLst>
          </a:custGeom>
          <a:ln w="18277">
            <a:solidFill>
              <a:srgbClr val="525252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19783" y="368589"/>
            <a:ext cx="3014472" cy="121847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16736" y="618379"/>
            <a:ext cx="1082039" cy="222372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87680" y="3204599"/>
            <a:ext cx="3102863" cy="353358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35863" y="4353016"/>
            <a:ext cx="1194816" cy="88340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4631" y="4496188"/>
            <a:ext cx="1780032" cy="124894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29768" y="6878315"/>
            <a:ext cx="911352" cy="85294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03832" y="6552372"/>
            <a:ext cx="1542288" cy="258926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75487" y="7018440"/>
            <a:ext cx="1780032" cy="121847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852927" y="9580292"/>
            <a:ext cx="256031" cy="51785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5022856" y="1503544"/>
            <a:ext cx="17125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solidFill>
                  <a:srgbClr val="3A3A3A"/>
                </a:solidFill>
                <a:latin typeface="Lucida Sans Unicode"/>
                <a:cs typeface="Lucida Sans Unicode"/>
              </a:rPr>
              <a:t>Decreto</a:t>
            </a:r>
            <a:r>
              <a:rPr dirty="0" sz="750" spc="-3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64646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3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D3D3D"/>
                </a:solidFill>
                <a:latin typeface="Lucida Sans Unicode"/>
                <a:cs typeface="Lucida Sans Unicode"/>
              </a:rPr>
              <a:t>2611</a:t>
            </a:r>
            <a:r>
              <a:rPr dirty="0" sz="750" spc="-4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83838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7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29</a:t>
            </a:r>
            <a:r>
              <a:rPr dirty="0" sz="750" spc="36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24242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4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A2A2A"/>
                </a:solidFill>
                <a:latin typeface="Lucida Sans Unicode"/>
                <a:cs typeface="Lucida Sans Unicode"/>
              </a:rPr>
              <a:t>abril,</a:t>
            </a:r>
            <a:r>
              <a:rPr dirty="0" sz="750" spc="-1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F3F3F"/>
                </a:solidFill>
                <a:latin typeface="Lucida Sans Unicode"/>
                <a:cs typeface="Lucida Sans Unicode"/>
              </a:rPr>
              <a:t>2024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5" name="object 2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65"/>
              </a:spcBef>
            </a:pPr>
            <a:r>
              <a:rPr dirty="0" sz="550">
                <a:solidFill>
                  <a:srgbClr val="464646"/>
                </a:solidFill>
              </a:rPr>
              <a:t>Pãgina</a:t>
            </a:r>
            <a:r>
              <a:rPr dirty="0" sz="550" spc="5">
                <a:solidFill>
                  <a:srgbClr val="464646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525252"/>
                </a:solidFill>
              </a:rPr>
              <a:t>1</a:t>
            </a:fld>
            <a:r>
              <a:rPr dirty="0" sz="550" spc="-40">
                <a:solidFill>
                  <a:srgbClr val="525252"/>
                </a:solidFill>
              </a:rPr>
              <a:t> </a:t>
            </a:r>
            <a:r>
              <a:rPr dirty="0" sz="550" spc="-10">
                <a:solidFill>
                  <a:srgbClr val="444444"/>
                </a:solidFill>
              </a:rPr>
              <a:t>de</a:t>
            </a:r>
            <a:r>
              <a:rPr dirty="0" sz="550" spc="-35">
                <a:solidFill>
                  <a:srgbClr val="444444"/>
                </a:solidFill>
              </a:rPr>
              <a:t> </a:t>
            </a:r>
            <a:r>
              <a:rPr dirty="0" sz="550" spc="-50">
                <a:solidFill>
                  <a:srgbClr val="363636"/>
                </a:solidFill>
              </a:rPr>
              <a:t>2</a:t>
            </a:r>
            <a:endParaRPr sz="550"/>
          </a:p>
        </p:txBody>
      </p:sp>
      <p:sp>
        <p:nvSpPr>
          <p:cNvPr id="16" name="object 16" descr=""/>
          <p:cNvSpPr txBox="1"/>
          <p:nvPr/>
        </p:nvSpPr>
        <p:spPr>
          <a:xfrm>
            <a:off x="3894163" y="1923919"/>
            <a:ext cx="2804160" cy="252729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 indent="8890">
              <a:lnSpc>
                <a:spcPts val="890"/>
              </a:lnSpc>
              <a:spcBef>
                <a:spcPts val="135"/>
              </a:spcBef>
            </a:pPr>
            <a:r>
              <a:rPr dirty="0" sz="750" spc="-40">
                <a:solidFill>
                  <a:srgbClr val="313131"/>
                </a:solidFill>
                <a:latin typeface="Lucida Sans Unicode"/>
                <a:cs typeface="Lucida Sans Unicode"/>
              </a:rPr>
              <a:t>Abre</a:t>
            </a:r>
            <a:r>
              <a:rPr dirty="0" sz="750" spc="-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F3F3F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3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63636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750" spc="1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B3B3B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424242"/>
                </a:solidFill>
                <a:latin typeface="Lucida Sans Unicode"/>
                <a:cs typeface="Lucida Sans Unicode"/>
              </a:rPr>
              <a:t>valor</a:t>
            </a:r>
            <a:r>
              <a:rPr dirty="0" sz="75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424242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2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24242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2F2F2F"/>
                </a:solidFill>
                <a:latin typeface="Lucida Sans Unicode"/>
                <a:cs typeface="Lucida Sans Unicode"/>
              </a:rPr>
              <a:t>R$1.300.000,00,</a:t>
            </a:r>
            <a:r>
              <a:rPr dirty="0" sz="750" spc="-5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63636"/>
                </a:solidFill>
                <a:latin typeface="Lucida Sans Unicode"/>
                <a:cs typeface="Lucida Sans Unicode"/>
              </a:rPr>
              <a:t>para </a:t>
            </a:r>
            <a:r>
              <a:rPr dirty="0" sz="750" spc="-35">
                <a:solidFill>
                  <a:srgbClr val="383838"/>
                </a:solidFill>
                <a:latin typeface="Lucida Sans Unicode"/>
                <a:cs typeface="Lucida Sans Unicode"/>
              </a:rPr>
              <a:t>fins</a:t>
            </a:r>
            <a:r>
              <a:rPr dirty="0" sz="750" spc="-4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525252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3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525252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-5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D3D3D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750" spc="6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2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414141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2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464646"/>
                </a:solidFill>
                <a:latin typeface="Lucida Sans Unicode"/>
                <a:cs typeface="Lucida Sans Unicode"/>
              </a:rPr>
              <a:t>outras</a:t>
            </a:r>
            <a:r>
              <a:rPr dirty="0" sz="750" spc="-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D3D3D"/>
                </a:solidFill>
                <a:latin typeface="Lucida Sans Unicode"/>
                <a:cs typeface="Lucida Sans Unicode"/>
              </a:rPr>
              <a:t>providências.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72865" y="2653485"/>
            <a:ext cx="618426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780415">
              <a:lnSpc>
                <a:spcPct val="149200"/>
              </a:lnSpc>
              <a:spcBef>
                <a:spcPts val="100"/>
              </a:spcBef>
            </a:pPr>
            <a:r>
              <a:rPr dirty="0" sz="750">
                <a:solidFill>
                  <a:srgbClr val="575757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20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F3F3F"/>
                </a:solidFill>
                <a:latin typeface="Lucida Sans Unicode"/>
                <a:cs typeface="Lucida Sans Unicode"/>
              </a:rPr>
              <a:t>PREF</a:t>
            </a:r>
            <a:r>
              <a:rPr dirty="0" sz="750">
                <a:solidFill>
                  <a:srgbClr val="606060"/>
                </a:solidFill>
                <a:latin typeface="Lucida Sans Unicode"/>
                <a:cs typeface="Lucida Sans Unicode"/>
              </a:rPr>
              <a:t>E</a:t>
            </a:r>
            <a:r>
              <a:rPr dirty="0" sz="750">
                <a:solidFill>
                  <a:srgbClr val="424242"/>
                </a:solidFill>
                <a:latin typeface="Lucida Sans Unicode"/>
                <a:cs typeface="Lucida Sans Unicode"/>
              </a:rPr>
              <a:t>ITO</a:t>
            </a:r>
            <a:r>
              <a:rPr dirty="0" sz="750" spc="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3A3A3A"/>
                </a:solidFill>
                <a:latin typeface="Lucida Sans Unicode"/>
                <a:cs typeface="Lucida Sans Unicode"/>
              </a:rPr>
              <a:t>hlLJNlÜIF'/\'-</a:t>
            </a:r>
            <a:r>
              <a:rPr dirty="0" sz="750">
                <a:solidFill>
                  <a:srgbClr val="3A3A3A"/>
                </a:solidFill>
                <a:latin typeface="Lucida Sans Unicode"/>
                <a:cs typeface="Lucida Sans Unicode"/>
              </a:rPr>
              <a:t>.</a:t>
            </a:r>
            <a:r>
              <a:rPr dirty="0" sz="750" spc="-1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545454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2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20">
                <a:solidFill>
                  <a:srgbClr val="545454"/>
                </a:solidFill>
                <a:latin typeface="Lucida Sans Unicode"/>
                <a:cs typeface="Lucida Sans Unicode"/>
              </a:rPr>
              <a:t>fuso</a:t>
            </a:r>
            <a:r>
              <a:rPr dirty="0" sz="750" spc="1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4D4D4D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2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414141"/>
                </a:solidFill>
                <a:latin typeface="Lucida Sans Unicode"/>
                <a:cs typeface="Lucida Sans Unicode"/>
              </a:rPr>
              <a:t>suas</a:t>
            </a:r>
            <a:r>
              <a:rPr dirty="0" sz="750" spc="-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F3F3F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750" spc="7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63636"/>
                </a:solidFill>
                <a:latin typeface="Lucida Sans Unicode"/>
                <a:cs typeface="Lucida Sans Unicode"/>
              </a:rPr>
              <a:t>legais,</a:t>
            </a:r>
            <a:r>
              <a:rPr dirty="0" sz="750" spc="4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B3B3B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750" spc="-2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F3F3F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3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D3D3D"/>
                </a:solidFill>
                <a:latin typeface="Lucida Sans Unicode"/>
                <a:cs typeface="Lucida Sans Unicode"/>
              </a:rPr>
              <a:t>acordo</a:t>
            </a:r>
            <a:r>
              <a:rPr dirty="0" sz="750" spc="4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414141"/>
                </a:solidFill>
                <a:latin typeface="Lucida Sans Unicode"/>
                <a:cs typeface="Lucida Sans Unicode"/>
              </a:rPr>
              <a:t>com</a:t>
            </a:r>
            <a:r>
              <a:rPr dirty="0" sz="750" spc="-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3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F3F3F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3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83838"/>
                </a:solidFill>
                <a:latin typeface="Lucida Sans Unicode"/>
                <a:cs typeface="Lucida Sans Unicode"/>
              </a:rPr>
              <a:t>lhe</a:t>
            </a:r>
            <a:r>
              <a:rPr dirty="0" sz="750" spc="-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83838"/>
                </a:solidFill>
                <a:latin typeface="Lucida Sans Unicode"/>
                <a:cs typeface="Lucida Sans Unicode"/>
              </a:rPr>
              <a:t>confere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84848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3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43434"/>
                </a:solidFill>
                <a:latin typeface="Lucida Sans Unicode"/>
                <a:cs typeface="Lucida Sans Unicode"/>
              </a:rPr>
              <a:t>art.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8º</a:t>
            </a:r>
            <a:r>
              <a:rPr dirty="0" sz="750" spc="21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44444"/>
                </a:solidFill>
                <a:latin typeface="Lucida Sans Unicode"/>
                <a:cs typeface="Lucida Sans Unicode"/>
              </a:rPr>
              <a:t>da </a:t>
            </a:r>
            <a:r>
              <a:rPr dirty="0" sz="750">
                <a:solidFill>
                  <a:srgbClr val="646464"/>
                </a:solidFill>
                <a:latin typeface="Lucida Sans Unicode"/>
                <a:cs typeface="Lucida Sans Unicode"/>
              </a:rPr>
              <a:t>'.</a:t>
            </a:r>
            <a:r>
              <a:rPr dirty="0" sz="750">
                <a:solidFill>
                  <a:srgbClr val="525252"/>
                </a:solidFill>
                <a:latin typeface="Lucida Sans Unicode"/>
                <a:cs typeface="Lucida Sans Unicode"/>
              </a:rPr>
              <a:t>-,</a:t>
            </a:r>
            <a:r>
              <a:rPr dirty="0" sz="750" spc="-6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0">
                <a:solidFill>
                  <a:srgbClr val="424242"/>
                </a:solidFill>
                <a:latin typeface="Lucida Sans Unicode"/>
                <a:cs typeface="Lucida Sans Unicode"/>
              </a:rPr>
              <a:t>L.!"</a:t>
            </a:r>
            <a:r>
              <a:rPr dirty="0" sz="750" spc="-2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444444"/>
                </a:solidFill>
                <a:latin typeface="Lucida Sans Unicode"/>
                <a:cs typeface="Lucida Sans Unicode"/>
              </a:rPr>
              <a:t>ü2”›+2"ü:J</a:t>
            </a: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606060"/>
                </a:solidFill>
                <a:latin typeface="Lucida Sans Unicode"/>
                <a:cs typeface="Lucida Sans Unicode"/>
              </a:rPr>
              <a:t>‹J</a:t>
            </a:r>
            <a:r>
              <a:rPr dirty="0" sz="750" spc="-35">
                <a:solidFill>
                  <a:srgbClr val="565656"/>
                </a:solidFill>
                <a:latin typeface="Lucida Sans Unicode"/>
                <a:cs typeface="Lucida Sans Unicode"/>
              </a:rPr>
              <a:t>a›arJa</a:t>
            </a:r>
            <a:r>
              <a:rPr dirty="0" sz="750" spc="4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56565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4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484848"/>
                </a:solidFill>
                <a:latin typeface="Lucida Sans Unicode"/>
                <a:cs typeface="Lucida Sans Unicode"/>
              </a:rPr>
              <a:t>21.12/202?,</a:t>
            </a:r>
            <a:r>
              <a:rPr dirty="0" sz="750" spc="2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545454"/>
                </a:solidFill>
                <a:latin typeface="Lucida Sans Unicode"/>
                <a:cs typeface="Lucida Sans Unicode"/>
              </a:rPr>
              <a:t>p</a:t>
            </a:r>
            <a:r>
              <a:rPr dirty="0" sz="750" spc="-8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25">
                <a:solidFill>
                  <a:srgbClr val="545454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85">
                <a:solidFill>
                  <a:srgbClr val="545454"/>
                </a:solidFill>
                <a:latin typeface="Lucida Sans Unicode"/>
                <a:cs typeface="Lucida Sans Unicode"/>
              </a:rPr>
              <a:t>bI:'bacia</a:t>
            </a:r>
            <a:r>
              <a:rPr dirty="0" sz="750" spc="8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676767"/>
                </a:solidFill>
                <a:latin typeface="Lucida Sans Unicode"/>
                <a:cs typeface="Lucida Sans Unicode"/>
              </a:rPr>
              <a:t>em</a:t>
            </a:r>
            <a:r>
              <a:rPr dirty="0" sz="750" spc="165">
                <a:solidFill>
                  <a:srgbClr val="676767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F3F3F"/>
                </a:solidFill>
                <a:latin typeface="Lucida Sans Unicode"/>
                <a:cs typeface="Lucida Sans Unicode"/>
              </a:rPr>
              <a:t>21/12/2023</a:t>
            </a:r>
            <a:endParaRPr sz="750">
              <a:latin typeface="Lucida Sans Unicode"/>
              <a:cs typeface="Lucida Sans Unicode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508286" y="4653453"/>
          <a:ext cx="6300470" cy="1410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2150"/>
                <a:gridCol w="2232025"/>
                <a:gridCol w="2638425"/>
                <a:gridCol w="137160"/>
                <a:gridCol w="522604"/>
              </a:tblGrid>
              <a:tr h="308610">
                <a:tc>
                  <a:txBody>
                    <a:bodyPr/>
                    <a:lstStyle/>
                    <a:p>
                      <a:pPr algn="ctr" marR="367665">
                        <a:lnSpc>
                          <a:spcPts val="855"/>
                        </a:lnSpc>
                      </a:pPr>
                      <a:r>
                        <a:rPr dirty="0" sz="750" spc="-6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‹</a:t>
                      </a:r>
                      <a:r>
                        <a:rPr dirty="0" sz="750" spc="-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ú.ü2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  <a:p>
                      <a:pPr algn="ctr" marR="39878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750" spc="-50">
                          <a:solidFill>
                            <a:srgbClr val="676767"/>
                          </a:solidFill>
                          <a:latin typeface="Lucida Sans Unicode"/>
                          <a:cs typeface="Lucida Sans Unicode"/>
                        </a:rPr>
                        <a:t>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104139">
                        <a:lnSpc>
                          <a:spcPts val="855"/>
                        </a:lnSpc>
                      </a:pPr>
                      <a:r>
                        <a:rPr dirty="0" sz="75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4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 i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fii1ciriici¿aI</a:t>
                      </a:r>
                      <a:r>
                        <a:rPr dirty="0" sz="750" spc="90" i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6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ele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Scúde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  <a:p>
                      <a:pPr marL="107314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dirty="0" baseline="3703" sz="1125" spc="-1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M*</a:t>
                      </a:r>
                      <a:r>
                        <a:rPr dirty="0" baseline="3703" sz="1125" spc="-157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NL</a:t>
                      </a:r>
                      <a:r>
                        <a:rPr dirty="0" baseline="3703" sz="1125" spc="15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82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F:*Ni".Ã'Ü</a:t>
                      </a:r>
                      <a:r>
                        <a:rPr dirty="0" baseline="3703" sz="1125" spc="157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3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‹?</a:t>
                      </a:r>
                      <a:r>
                        <a:rPr dirty="0" baseline="3703" sz="1125" spc="307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'</a:t>
                      </a:r>
                      <a:r>
                        <a:rPr dirty="0" baseline="3703" sz="1125" spc="562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89">
                          <a:solidFill>
                            <a:srgbClr val="646464"/>
                          </a:solidFill>
                          <a:latin typeface="Lucida Sans Unicode"/>
                          <a:cs typeface="Lucida Sans Unicode"/>
                        </a:rPr>
                        <a:t>Ü7’•C</a:t>
                      </a:r>
                      <a:r>
                        <a:rPr dirty="0" baseline="3703" sz="1125" spc="-89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!OLJ#.LiZA</a:t>
                      </a:r>
                      <a:r>
                        <a:rPr dirty="0" sz="750" spc="-6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703" sz="1125" spc="-89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703" sz="1125" spc="-52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3703" sz="1125" spc="89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ESTRATÉGIA</a:t>
                      </a:r>
                      <a:r>
                        <a:rPr dirty="0" baseline="3703" sz="1125" spc="89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104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SAÚDE</a:t>
                      </a:r>
                      <a:r>
                        <a:rPr dirty="0" baseline="3703" sz="1125" spc="112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3703" sz="1125" spc="44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FAMÍLIA/UBS</a:t>
                      </a:r>
                      <a:r>
                        <a:rPr dirty="0" baseline="3703" sz="1125" spc="179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(PREVINE</a:t>
                      </a:r>
                      <a:r>
                        <a:rPr dirty="0" baseline="3703" sz="1125" spc="1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BRASIL)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3670">
                <a:tc>
                  <a:txBody>
                    <a:bodyPr/>
                    <a:lstStyle/>
                    <a:p>
                      <a:pPr algn="ctr" marR="984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?'</a:t>
                      </a:r>
                      <a:r>
                        <a:rPr dirty="0" sz="750" spc="29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.'”:.’’i›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 gridSpan="3"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476250" algn="l"/>
                          <a:tab pos="956944" algn="l"/>
                          <a:tab pos="3183255" algn="l"/>
                        </a:tabLst>
                      </a:pPr>
                      <a:r>
                        <a:rPr dirty="0" sz="750">
                          <a:solidFill>
                            <a:srgbClr val="727272"/>
                          </a:solidFill>
                          <a:latin typeface="Lucida Sans Unicode"/>
                          <a:cs typeface="Lucida Sans Unicode"/>
                        </a:rPr>
                        <a:t>..</a:t>
                      </a:r>
                      <a:r>
                        <a:rPr dirty="0" sz="750" spc="300">
                          <a:solidFill>
                            <a:srgbClr val="72727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10">
                          <a:solidFill>
                            <a:srgbClr val="676767"/>
                          </a:solidFill>
                          <a:latin typeface="Lucida Sans Unicode"/>
                          <a:cs typeface="Lucida Sans Unicode"/>
                        </a:rPr>
                        <a:t>”</a:t>
                      </a:r>
                      <a:r>
                        <a:rPr dirty="0" sz="750" spc="160">
                          <a:solidFill>
                            <a:srgbClr val="67676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6B6B6B"/>
                          </a:solidFill>
                          <a:latin typeface="Lucida Sans Unicode"/>
                          <a:cs typeface="Lucida Sans Unicode"/>
                        </a:rPr>
                        <a:t>"</a:t>
                      </a:r>
                      <a:r>
                        <a:rPr dirty="0" sz="750" spc="180">
                          <a:solidFill>
                            <a:srgbClr val="6B6B6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25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*. </a:t>
                      </a:r>
                      <a:r>
                        <a:rPr dirty="0" sz="750" spc="-95">
                          <a:solidFill>
                            <a:srgbClr val="797979"/>
                          </a:solidFill>
                          <a:latin typeface="Lucida Sans Unicode"/>
                          <a:cs typeface="Lucida Sans Unicode"/>
                        </a:rPr>
                        <a:t>!</a:t>
                      </a:r>
                      <a:r>
                        <a:rPr dirty="0" sz="750">
                          <a:solidFill>
                            <a:srgbClr val="79797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6B6B6B"/>
                          </a:solidFill>
                          <a:latin typeface="Lucida Sans Unicode"/>
                          <a:cs typeface="Lucida Sans Unicode"/>
                        </a:rPr>
                        <a:t>°</a:t>
                      </a:r>
                      <a:r>
                        <a:rPr dirty="0" sz="750">
                          <a:solidFill>
                            <a:srgbClr val="6B6B6B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75">
                          <a:solidFill>
                            <a:srgbClr val="626262"/>
                          </a:solidFill>
                          <a:latin typeface="Lucida Sans Unicode"/>
                          <a:cs typeface="Lucida Sans Unicode"/>
                        </a:rPr>
                        <a:t>..</a:t>
                      </a:r>
                      <a:r>
                        <a:rPr dirty="0" sz="750" spc="-75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ü.</a:t>
                      </a:r>
                      <a:r>
                        <a:rPr dirty="0" sz="750" spc="15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90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"-</a:t>
                      </a:r>
                      <a:r>
                        <a:rPr dirty="0" sz="750" spc="-95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5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'”.</a:t>
                      </a:r>
                      <a:r>
                        <a:rPr dirty="0" sz="750" spc="5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'.</a:t>
                      </a:r>
                      <a:r>
                        <a:rPr dirty="0" sz="750" spc="-50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ü'</a:t>
                      </a:r>
                      <a:r>
                        <a:rPr dirty="0" sz="750" spc="25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.f</a:t>
                      </a:r>
                      <a:r>
                        <a:rPr dirty="0" sz="750" spc="16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 </a:t>
                      </a:r>
                      <a:r>
                        <a:rPr dirty="0" sz="750" spc="-2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i’.J</a:t>
                      </a:r>
                      <a:r>
                        <a:rPr dirty="0" sz="75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7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47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3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750" spc="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6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750" spc="-5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2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4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300.000,00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333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2705735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3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6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9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 spc="-4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300.000,00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76530">
                <a:tc gridSpan="5">
                  <a:txBody>
                    <a:bodyPr/>
                    <a:lstStyle/>
                    <a:p>
                      <a:pPr marL="114300">
                        <a:lnSpc>
                          <a:spcPts val="810"/>
                        </a:lnSpc>
                        <a:spcBef>
                          <a:spcPts val="480"/>
                        </a:spcBef>
                        <a:tabLst>
                          <a:tab pos="801370" algn="l"/>
                        </a:tabLst>
                      </a:pPr>
                      <a:r>
                        <a:rPr dirty="0" sz="75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1</a:t>
                      </a:r>
                      <a:r>
                        <a:rPr dirty="0" sz="750" spc="28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‹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4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f.'1.4NUTENc.Ao</a:t>
                      </a:r>
                      <a:r>
                        <a:rPr dirty="0" sz="750" spc="13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our.R</a:t>
                      </a:r>
                      <a:r>
                        <a:rPr dirty="0" sz="750" spc="36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üioHr.LIZACÃO</a:t>
                      </a:r>
                      <a:r>
                        <a:rPr dirty="0" sz="750" spc="11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750" spc="2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750" spc="8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6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SAÚDE</a:t>
                      </a:r>
                      <a:r>
                        <a:rPr dirty="0" sz="750" spc="2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14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10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CEMES</a:t>
                      </a:r>
                      <a:r>
                        <a:rPr dirty="0" sz="750" spc="-4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8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SAMU</a:t>
                      </a:r>
                      <a:r>
                        <a:rPr dirty="0" sz="750" spc="2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192/SAÚDE</a:t>
                      </a:r>
                      <a:r>
                        <a:rPr dirty="0" sz="750" spc="1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MENTAL/UPA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09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4150">
                <a:tc>
                  <a:txBody>
                    <a:bodyPr/>
                    <a:lstStyle/>
                    <a:p>
                      <a:pPr algn="ctr" marR="64769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750" spc="-40">
                          <a:solidFill>
                            <a:srgbClr val="727272"/>
                          </a:solidFill>
                          <a:latin typeface="Lucida Sans Unicode"/>
                          <a:cs typeface="Lucida Sans Unicode"/>
                        </a:rPr>
                        <a:t>ü.</a:t>
                      </a:r>
                      <a:r>
                        <a:rPr dirty="0" sz="750" spc="-40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3</a:t>
                      </a:r>
                      <a:r>
                        <a:rPr dirty="0" sz="750" spc="-10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^›.C.30.OU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318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75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5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8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kgf.1TEFtlAlú.</a:t>
                      </a:r>
                      <a:r>
                        <a:rPr dirty="0" sz="750" spc="1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9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8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C:Ü\NSU</a:t>
                      </a:r>
                      <a:r>
                        <a:rPr dirty="0" sz="750" spc="-7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f.4O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3180"/>
                </a:tc>
                <a:tc>
                  <a:txBody>
                    <a:bodyPr/>
                    <a:lstStyle/>
                    <a:p>
                      <a:pPr marL="94805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750" spc="-4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39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3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750" spc="3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7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750" spc="-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1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75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3180"/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750" spc="-4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1.000.000,00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31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370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6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4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6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2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gridSpan="2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3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1.000.000,00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370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6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2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8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 gridSpan="2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3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1.300.000,00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0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53440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2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750" spc="1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gridSpan="2">
                  <a:txBody>
                    <a:bodyPr/>
                    <a:lstStyle/>
                    <a:p>
                      <a:pPr marL="64769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3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1.300.000,00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9" name="object 19" descr=""/>
          <p:cNvSpPr txBox="1"/>
          <p:nvPr/>
        </p:nvSpPr>
        <p:spPr>
          <a:xfrm>
            <a:off x="846045" y="6113965"/>
            <a:ext cx="5721350" cy="711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10540" marR="5080" indent="-498475">
              <a:lnSpc>
                <a:spcPct val="109300"/>
              </a:lnSpc>
              <a:spcBef>
                <a:spcPts val="100"/>
              </a:spcBef>
            </a:pPr>
            <a:r>
              <a:rPr dirty="0" sz="750" spc="-20">
                <a:solidFill>
                  <a:srgbClr val="4F4F4F"/>
                </a:solidFill>
                <a:latin typeface="Lucida Sans Unicode"/>
                <a:cs typeface="Lucida Sans Unicode"/>
              </a:rPr>
              <a:t>Artiri</a:t>
            </a:r>
            <a:r>
              <a:rPr dirty="0" sz="750" spc="32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626262"/>
                </a:solidFill>
                <a:latin typeface="Lucida Sans Unicode"/>
                <a:cs typeface="Lucida Sans Unicode"/>
              </a:rPr>
              <a:t>?”</a:t>
            </a:r>
            <a:r>
              <a:rPr dirty="0" sz="750" spc="90">
                <a:solidFill>
                  <a:srgbClr val="62626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626262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60">
                <a:solidFill>
                  <a:srgbClr val="626262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A</a:t>
            </a:r>
            <a:r>
              <a:rPr dirty="0" sz="750" spc="29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383838"/>
                </a:solidFill>
                <a:latin typeface="Lucida Sans Unicode"/>
                <a:cs typeface="Lucida Sans Unicode"/>
              </a:rPr>
              <a:t>rJesp</a:t>
            </a:r>
            <a:r>
              <a:rPr dirty="0" sz="750" spc="-13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95">
                <a:solidFill>
                  <a:srgbClr val="383838"/>
                </a:solidFill>
                <a:latin typeface="Lucida Sans Unicode"/>
                <a:cs typeface="Lucida Sans Unicode"/>
              </a:rPr>
              <a:t>esa.°•</a:t>
            </a:r>
            <a:r>
              <a:rPr dirty="0" sz="750" spc="-8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A3A3A"/>
                </a:solidFill>
                <a:latin typeface="Lucida Sans Unicode"/>
                <a:cs typeface="Lucida Sans Unicode"/>
              </a:rPr>
              <a:t>decorrenies</a:t>
            </a:r>
            <a:r>
              <a:rPr dirty="0" sz="750" spc="15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84848"/>
                </a:solidFill>
                <a:latin typeface="Lucida Sans Unicode"/>
                <a:cs typeface="Lucida Sans Unicode"/>
              </a:rPr>
              <a:t>Ja</a:t>
            </a:r>
            <a:r>
              <a:rPr dirty="0" sz="750" spc="1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464646"/>
                </a:solidFill>
                <a:latin typeface="Lucida Sans Unicode"/>
                <a:cs typeface="Lucida Sans Unicode"/>
              </a:rPr>
              <a:t>aõertura</a:t>
            </a:r>
            <a:r>
              <a:rPr dirty="0" sz="750" spc="2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3A3A3A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1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A3A3A"/>
                </a:solidFill>
                <a:latin typeface="Lucida Sans Unicode"/>
                <a:cs typeface="Lucida Sans Unicode"/>
              </a:rPr>
              <a:t>presente</a:t>
            </a:r>
            <a:r>
              <a:rPr dirty="0" sz="750" spc="-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3D3D3D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-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63636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750" spc="3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83838"/>
                </a:solidFill>
                <a:latin typeface="Lucida Sans Unicode"/>
                <a:cs typeface="Lucida Sans Unicode"/>
              </a:rPr>
              <a:t>serão</a:t>
            </a:r>
            <a:r>
              <a:rPr dirty="0" sz="750" spc="-1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13131"/>
                </a:solidFill>
                <a:latin typeface="Lucida Sans Unicode"/>
                <a:cs typeface="Lucida Sans Unicode"/>
              </a:rPr>
              <a:t>cobertas</a:t>
            </a:r>
            <a:r>
              <a:rPr dirty="0" sz="750" spc="1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414141"/>
                </a:solidFill>
                <a:latin typeface="Lucida Sans Unicode"/>
                <a:cs typeface="Lucida Sans Unicode"/>
              </a:rPr>
              <a:t>com</a:t>
            </a:r>
            <a:r>
              <a:rPr dirty="0" sz="750" spc="-2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83838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-2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63636"/>
                </a:solidFill>
                <a:latin typeface="Lucida Sans Unicode"/>
                <a:cs typeface="Lucida Sans Unicode"/>
              </a:rPr>
              <a:t>que </a:t>
            </a:r>
            <a:r>
              <a:rPr dirty="0" sz="750" spc="-40">
                <a:solidFill>
                  <a:srgbClr val="363636"/>
                </a:solidFill>
                <a:latin typeface="Lucida Sans Unicode"/>
                <a:cs typeface="Lucida Sans Unicode"/>
              </a:rPr>
              <a:t>trata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5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F1F1F"/>
                </a:solidFill>
                <a:latin typeface="Lucida Sans Unicode"/>
                <a:cs typeface="Lucida Sans Unicode"/>
              </a:rPr>
              <a:t>Artigo </a:t>
            </a:r>
            <a:r>
              <a:rPr dirty="0" sz="750" spc="-35">
                <a:solidFill>
                  <a:srgbClr val="545454"/>
                </a:solidFill>
                <a:latin typeface="Lucida Sans Unicode"/>
                <a:cs typeface="Lucida Sans Unicode"/>
              </a:rPr>
              <a:t>ü</a:t>
            </a:r>
            <a:r>
              <a:rPr dirty="0" sz="750" spc="-6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444444"/>
                </a:solidFill>
                <a:latin typeface="Lucida Sans Unicode"/>
                <a:cs typeface="Lucida Sans Unicode"/>
              </a:rPr>
              <a:t>paracraf.ü</a:t>
            </a:r>
            <a:r>
              <a:rPr dirty="0" sz="750" spc="7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6B6B6B"/>
                </a:solidFill>
                <a:latin typeface="Lucida Sans Unicode"/>
                <a:cs typeface="Lucida Sans Unicode"/>
              </a:rPr>
              <a:t>?’</a:t>
            </a:r>
            <a:r>
              <a:rPr dirty="0" sz="750" spc="95">
                <a:solidFill>
                  <a:srgbClr val="6B6B6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414141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545454"/>
                </a:solidFill>
                <a:latin typeface="Lucida Sans Unicode"/>
                <a:cs typeface="Lucida Sans Unicode"/>
              </a:rPr>
              <a:t>Le.</a:t>
            </a:r>
            <a:r>
              <a:rPr dirty="0" sz="750" spc="-3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494949"/>
                </a:solidFill>
                <a:latin typeface="Lucida Sans Unicode"/>
                <a:cs typeface="Lucida Sans Unicode"/>
              </a:rPr>
              <a:t>Fedcra!</a:t>
            </a:r>
            <a:r>
              <a:rPr dirty="0" sz="750" spc="-3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565656"/>
                </a:solidFill>
                <a:latin typeface="Lucida Sans Unicode"/>
                <a:cs typeface="Lucida Sans Unicode"/>
              </a:rPr>
              <a:t>í?°</a:t>
            </a:r>
            <a:r>
              <a:rPr dirty="0" sz="750" spc="-4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464646"/>
                </a:solidFill>
                <a:latin typeface="Lucida Sans Unicode"/>
                <a:cs typeface="Lucida Sans Unicode"/>
              </a:rPr>
              <a:t>4.*20/64,</a:t>
            </a:r>
            <a:r>
              <a:rPr dirty="0" sz="750" spc="5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494949"/>
                </a:solidFill>
                <a:latin typeface="Lucida Sans Unicode"/>
                <a:cs typeface="Lucida Sans Unicode"/>
              </a:rPr>
              <a:t>Inciso</a:t>
            </a:r>
            <a:r>
              <a:rPr dirty="0" sz="750" spc="-20">
                <a:solidFill>
                  <a:srgbClr val="494949"/>
                </a:solidFill>
                <a:latin typeface="Lucida Sans Unicode"/>
                <a:cs typeface="Lucida Sans Unicode"/>
              </a:rPr>
              <a:t> III.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2918460">
              <a:lnSpc>
                <a:spcPct val="100000"/>
              </a:lnSpc>
              <a:spcBef>
                <a:spcPts val="5"/>
              </a:spcBef>
            </a:pPr>
            <a:r>
              <a:rPr dirty="0" sz="750" spc="-10">
                <a:solidFill>
                  <a:srgbClr val="3B3B3B"/>
                </a:solidFill>
                <a:latin typeface="Lucida Sans Unicode"/>
                <a:cs typeface="Lucida Sans Unicode"/>
              </a:rPr>
              <a:t>Ft$1.300.000,00</a:t>
            </a:r>
            <a:endParaRPr sz="750">
              <a:latin typeface="Lucida Sans Unicode"/>
              <a:cs typeface="Lucida Sans Unicode"/>
            </a:endParaRPr>
          </a:p>
          <a:p>
            <a:pPr marL="2917190">
              <a:lnSpc>
                <a:spcPct val="100000"/>
              </a:lnSpc>
              <a:spcBef>
                <a:spcPts val="440"/>
              </a:spcBef>
            </a:pPr>
            <a:r>
              <a:rPr dirty="0" sz="750" spc="-10">
                <a:solidFill>
                  <a:srgbClr val="414141"/>
                </a:solidFill>
                <a:latin typeface="Lucida Sans Unicode"/>
                <a:cs typeface="Lucida Sans Unicode"/>
              </a:rPr>
              <a:t>$1.300.000,00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05261" y="7100934"/>
            <a:ext cx="601345" cy="53467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34925">
              <a:lnSpc>
                <a:spcPct val="100000"/>
              </a:lnSpc>
              <a:spcBef>
                <a:spcPts val="565"/>
              </a:spcBef>
            </a:pPr>
            <a:r>
              <a:rPr dirty="0" sz="750" spc="-10">
                <a:solidFill>
                  <a:srgbClr val="494949"/>
                </a:solidFill>
                <a:latin typeface="Lucida Sans Unicode"/>
                <a:cs typeface="Lucida Sans Unicode"/>
              </a:rPr>
              <a:t>*›1.2.2</a:t>
            </a:r>
            <a:endParaRPr sz="750">
              <a:latin typeface="Lucida Sans Unicode"/>
              <a:cs typeface="Lucida Sans Unicode"/>
            </a:endParaRPr>
          </a:p>
          <a:p>
            <a:pPr marL="117475">
              <a:lnSpc>
                <a:spcPct val="100000"/>
              </a:lnSpc>
              <a:spcBef>
                <a:spcPts val="470"/>
              </a:spcBef>
            </a:pPr>
            <a:r>
              <a:rPr dirty="0" sz="750" spc="-130">
                <a:solidFill>
                  <a:srgbClr val="3A3A3A"/>
                </a:solidFill>
                <a:latin typeface="Lucida Sans Unicode"/>
                <a:cs typeface="Lucida Sans Unicode"/>
              </a:rPr>
              <a:t>4t‹-</a:t>
            </a:r>
            <a:r>
              <a:rPr dirty="0" sz="750" spc="-50">
                <a:solidFill>
                  <a:srgbClr val="3A3A3A"/>
                </a:solidFill>
                <a:latin typeface="Lucida Sans Unicode"/>
                <a:cs typeface="Lucida Sans Unicode"/>
              </a:rPr>
              <a:t>/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750" spc="-160">
                <a:solidFill>
                  <a:srgbClr val="646464"/>
                </a:solidFill>
                <a:latin typeface="Lucida Sans Unicode"/>
                <a:cs typeface="Lucida Sans Unicode"/>
              </a:rPr>
              <a:t>•‹</a:t>
            </a:r>
            <a:r>
              <a:rPr dirty="0" sz="750" spc="100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343434"/>
                </a:solidFill>
                <a:latin typeface="Lucida Sans Unicode"/>
                <a:cs typeface="Lucida Sans Unicode"/>
              </a:rPr>
              <a:t>4.ü.0.51.ÜÜ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286008" y="7160335"/>
            <a:ext cx="5199380" cy="322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494949"/>
                </a:solidFill>
                <a:latin typeface="Lucida Sans Unicode"/>
                <a:cs typeface="Lucida Sans Unicode"/>
              </a:rPr>
              <a:t>Fundo</a:t>
            </a:r>
            <a:r>
              <a:rPr dirty="0" sz="750" spc="5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3A3A3A"/>
                </a:solidFill>
                <a:latin typeface="Lucida Sans Unicode"/>
                <a:cs typeface="Lucida Sans Unicode"/>
              </a:rPr>
              <a:t>f\1ur'\cipal</a:t>
            </a:r>
            <a:r>
              <a:rPr dirty="0" sz="750" spc="3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1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494949"/>
                </a:solidFill>
                <a:latin typeface="Lucida Sans Unicode"/>
                <a:cs typeface="Lucida Sans Unicode"/>
              </a:rPr>
              <a:t>Saúde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dirty="0" baseline="3703" sz="1125" spc="-75">
                <a:solidFill>
                  <a:srgbClr val="525252"/>
                </a:solidFill>
                <a:latin typeface="Lucida Sans Unicode"/>
                <a:cs typeface="Lucida Sans Unicode"/>
              </a:rPr>
              <a:t>MAf’JLi</a:t>
            </a:r>
            <a:r>
              <a:rPr dirty="0" baseline="3703" sz="1125" spc="-44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30">
                <a:solidFill>
                  <a:srgbClr val="595959"/>
                </a:solidFill>
                <a:latin typeface="Lucida Sans Unicode"/>
                <a:cs typeface="Lucida Sans Unicode"/>
              </a:rPr>
              <a:t>I</a:t>
            </a:r>
            <a:r>
              <a:rPr dirty="0" baseline="3703" sz="1125" spc="-112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52">
                <a:solidFill>
                  <a:srgbClr val="626262"/>
                </a:solidFill>
                <a:latin typeface="Lucida Sans Unicode"/>
                <a:cs typeface="Lucida Sans Unicode"/>
              </a:rPr>
              <a:t>Ü</a:t>
            </a:r>
            <a:r>
              <a:rPr dirty="0" baseline="3703" sz="1125" spc="-52">
                <a:solidFill>
                  <a:srgbClr val="444444"/>
                </a:solidFill>
                <a:latin typeface="Lucida Sans Unicode"/>
                <a:cs typeface="Lucida Sans Unicode"/>
              </a:rPr>
              <a:t>Nf/ÃO,</a:t>
            </a:r>
            <a:r>
              <a:rPr dirty="0" baseline="3703" sz="1125" spc="172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63636"/>
                </a:solidFill>
                <a:latin typeface="Lucida Sans Unicode"/>
                <a:cs typeface="Lucida Sans Unicode"/>
              </a:rPr>
              <a:t>AíJM!hl</a:t>
            </a:r>
            <a:r>
              <a:rPr dirty="0" baseline="3703" sz="1125">
                <a:solidFill>
                  <a:srgbClr val="606060"/>
                </a:solidFill>
                <a:latin typeface="Lucida Sans Unicode"/>
                <a:cs typeface="Lucida Sans Unicode"/>
              </a:rPr>
              <a:t>i</a:t>
            </a:r>
            <a:r>
              <a:rPr dirty="0" baseline="3703" sz="1125" spc="502">
                <a:solidFill>
                  <a:srgbClr val="606060"/>
                </a:solidFill>
                <a:latin typeface="Lucida Sans Unicode"/>
                <a:cs typeface="Lucida Sans Unicode"/>
              </a:rPr>
              <a:t>  </a:t>
            </a:r>
            <a:r>
              <a:rPr dirty="0" baseline="3703" sz="1125">
                <a:solidFill>
                  <a:srgbClr val="545454"/>
                </a:solidFill>
                <a:latin typeface="Lucida Sans Unicode"/>
                <a:cs typeface="Lucida Sans Unicode"/>
              </a:rPr>
              <a:t>F/</a:t>
            </a:r>
            <a:r>
              <a:rPr dirty="0" baseline="3703" sz="1125" spc="187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545454"/>
                </a:solidFill>
                <a:latin typeface="Lucida Sans Unicode"/>
                <a:cs typeface="Lucida Sans Unicode"/>
              </a:rPr>
              <a:t>SÃO</a:t>
            </a:r>
            <a:r>
              <a:rPr dirty="0" baseline="3703" sz="1125" spc="37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4D4D4D"/>
                </a:solidFill>
                <a:latin typeface="Lucida Sans Unicode"/>
                <a:cs typeface="Lucida Sans Unicode"/>
              </a:rPr>
              <a:t>E</a:t>
            </a:r>
            <a:r>
              <a:rPr dirty="0" baseline="3703" sz="1125" spc="142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A3A3A"/>
                </a:solidFill>
                <a:latin typeface="Lucida Sans Unicode"/>
                <a:cs typeface="Lucida Sans Unicode"/>
              </a:rPr>
              <a:t>OPERACIONALIZA</a:t>
            </a:r>
            <a:r>
              <a:rPr dirty="0" sz="750">
                <a:solidFill>
                  <a:srgbClr val="3A3A3A"/>
                </a:solidFill>
                <a:latin typeface="Lucida Sans Unicode"/>
                <a:cs typeface="Lucida Sans Unicode"/>
              </a:rPr>
              <a:t>CÃ</a:t>
            </a:r>
            <a:r>
              <a:rPr dirty="0" baseline="3703" sz="1125">
                <a:solidFill>
                  <a:srgbClr val="3A3A3A"/>
                </a:solidFill>
                <a:latin typeface="Lucida Sans Unicode"/>
                <a:cs typeface="Lucida Sans Unicode"/>
              </a:rPr>
              <a:t>O</a:t>
            </a:r>
            <a:r>
              <a:rPr dirty="0" baseline="3703" sz="1125" spc="-52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424242"/>
                </a:solidFill>
                <a:latin typeface="Lucida Sans Unicode"/>
                <a:cs typeface="Lucida Sans Unicode"/>
              </a:rPr>
              <a:t>DAS</a:t>
            </a:r>
            <a:r>
              <a:rPr dirty="0" baseline="3703" sz="1125" spc="6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83838"/>
                </a:solidFill>
                <a:latin typeface="Lucida Sans Unicode"/>
                <a:cs typeface="Lucida Sans Unicode"/>
              </a:rPr>
              <a:t>UNIDADES</a:t>
            </a:r>
            <a:r>
              <a:rPr dirty="0" baseline="3703" sz="1125" spc="142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baseline="3703" sz="1125" spc="7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15">
                <a:solidFill>
                  <a:srgbClr val="343434"/>
                </a:solidFill>
                <a:latin typeface="Lucida Sans Unicode"/>
                <a:cs typeface="Lucida Sans Unicode"/>
              </a:rPr>
              <a:t>SAÚDE/CONST/REFORMA/AMPI</a:t>
            </a:r>
            <a:endParaRPr baseline="3703" sz="1125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287006" y="7495416"/>
            <a:ext cx="114998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424242"/>
                </a:solidFill>
                <a:latin typeface="Lucida Sans Unicode"/>
                <a:cs typeface="Lucida Sans Unicode"/>
              </a:rPr>
              <a:t>OBRAS</a:t>
            </a:r>
            <a:r>
              <a:rPr dirty="0" sz="750" spc="10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757575"/>
                </a:solidFill>
                <a:latin typeface="Lucida Sans Unicode"/>
                <a:cs typeface="Lucida Sans Unicode"/>
              </a:rPr>
              <a:t>*</a:t>
            </a:r>
            <a:r>
              <a:rPr dirty="0" sz="750" spc="160">
                <a:solidFill>
                  <a:srgbClr val="757575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3B3B3B"/>
                </a:solidFill>
                <a:latin typeface="Lucida Sans Unicode"/>
                <a:cs typeface="Lucida Sans Unicode"/>
              </a:rPr>
              <a:t>I.'SST/</a:t>
            </a:r>
            <a:r>
              <a:rPr dirty="0" sz="750" spc="10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B3B3B"/>
                </a:solidFill>
                <a:latin typeface="Lucida Sans Unicode"/>
                <a:cs typeface="Lucida Sans Unicode"/>
              </a:rPr>
              <a:t>LA€'J2</a:t>
            </a:r>
            <a:r>
              <a:rPr dirty="0" sz="750" spc="-10">
                <a:solidFill>
                  <a:srgbClr val="575757"/>
                </a:solidFill>
                <a:latin typeface="Lucida Sans Unicode"/>
                <a:cs typeface="Lucida Sans Unicode"/>
              </a:rPr>
              <a:t>ú^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887901" y="7442107"/>
            <a:ext cx="2117090" cy="683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471170">
              <a:lnSpc>
                <a:spcPct val="146600"/>
              </a:lnSpc>
              <a:spcBef>
                <a:spcPts val="100"/>
              </a:spcBef>
              <a:tabLst>
                <a:tab pos="710565" algn="l"/>
              </a:tabLst>
            </a:pPr>
            <a:r>
              <a:rPr dirty="0" sz="750" spc="-25">
                <a:solidFill>
                  <a:srgbClr val="3B3B3B"/>
                </a:solidFill>
                <a:latin typeface="Lucida Sans Unicode"/>
                <a:cs typeface="Lucida Sans Unicode"/>
              </a:rPr>
              <a:t>SUS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	</a:t>
            </a:r>
            <a:r>
              <a:rPr dirty="0" sz="750" spc="-200">
                <a:solidFill>
                  <a:srgbClr val="414141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3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13131"/>
                </a:solidFill>
                <a:latin typeface="Lucida Sans Unicode"/>
                <a:cs typeface="Lucida Sans Unicode"/>
              </a:rPr>
              <a:t>Transferências</a:t>
            </a:r>
            <a:r>
              <a:rPr dirty="0" sz="750" spc="-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464646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43434"/>
                </a:solidFill>
                <a:latin typeface="Lucida Sans Unicode"/>
                <a:cs typeface="Lucida Sans Unicode"/>
              </a:rPr>
              <a:t>Fundo</a:t>
            </a:r>
            <a:r>
              <a:rPr dirty="0" sz="750" spc="2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B3B3B"/>
                </a:solidFill>
                <a:latin typeface="Lucida Sans Unicode"/>
                <a:cs typeface="Lucida Sans Unicode"/>
              </a:rPr>
              <a:t>Esta‹ </a:t>
            </a:r>
            <a:r>
              <a:rPr dirty="0" sz="750">
                <a:solidFill>
                  <a:srgbClr val="3D3D3D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5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424242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5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D3D3D"/>
                </a:solidFill>
                <a:latin typeface="Lucida Sans Unicode"/>
                <a:cs typeface="Lucida Sans Unicode"/>
              </a:rPr>
              <a:t>Projeto</a:t>
            </a:r>
            <a:r>
              <a:rPr dirty="0" sz="750" spc="-6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424242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5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Atividade</a:t>
            </a:r>
            <a:r>
              <a:rPr dirty="0" sz="750" spc="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24242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sz="750">
                <a:solidFill>
                  <a:srgbClr val="464646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F3F3F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3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Unidade</a:t>
            </a:r>
            <a:r>
              <a:rPr dirty="0" sz="750" spc="16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63636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  <a:p>
            <a:pPr marL="673100">
              <a:lnSpc>
                <a:spcPct val="100000"/>
              </a:lnSpc>
              <a:spcBef>
                <a:spcPts val="300"/>
              </a:spcBef>
            </a:pP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Valor</a:t>
            </a:r>
            <a:r>
              <a:rPr dirty="0" sz="750" spc="-1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3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Anulado</a:t>
            </a:r>
            <a:r>
              <a:rPr dirty="0" sz="750" spc="-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63636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118021" y="7442107"/>
            <a:ext cx="588010" cy="68389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20"/>
              </a:spcBef>
            </a:pPr>
            <a:r>
              <a:rPr dirty="0" sz="750" spc="-50">
                <a:solidFill>
                  <a:srgbClr val="313131"/>
                </a:solidFill>
                <a:latin typeface="Lucida Sans Unicode"/>
                <a:cs typeface="Lucida Sans Unicode"/>
              </a:rPr>
              <a:t>1.300.000,00</a:t>
            </a:r>
            <a:endParaRPr sz="75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415"/>
              </a:spcBef>
            </a:pPr>
            <a:r>
              <a:rPr dirty="0" sz="750" spc="-50">
                <a:solidFill>
                  <a:srgbClr val="363636"/>
                </a:solidFill>
                <a:latin typeface="Lucida Sans Unicode"/>
                <a:cs typeface="Lucida Sans Unicode"/>
              </a:rPr>
              <a:t>1.300.000,00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50">
                <a:solidFill>
                  <a:srgbClr val="2F2F2F"/>
                </a:solidFill>
                <a:latin typeface="Lucida Sans Unicode"/>
                <a:cs typeface="Lucida Sans Unicode"/>
              </a:rPr>
              <a:t>1.300.000,00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750" spc="-50">
                <a:solidFill>
                  <a:srgbClr val="262626"/>
                </a:solidFill>
                <a:latin typeface="Lucida Sans Unicode"/>
                <a:cs typeface="Lucida Sans Unicode"/>
              </a:rPr>
              <a:t>1.300.000,00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27376" y="1856232"/>
            <a:ext cx="2709672" cy="163982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9391" y="509016"/>
            <a:ext cx="643127" cy="646176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362711" y="9569195"/>
            <a:ext cx="6379845" cy="0"/>
          </a:xfrm>
          <a:custGeom>
            <a:avLst/>
            <a:gdLst/>
            <a:ahLst/>
            <a:cxnLst/>
            <a:rect l="l" t="t" r="r" b="b"/>
            <a:pathLst>
              <a:path w="6379845" h="0">
                <a:moveTo>
                  <a:pt x="0" y="0"/>
                </a:moveTo>
                <a:lnTo>
                  <a:pt x="6379464" y="0"/>
                </a:lnTo>
              </a:path>
            </a:pathLst>
          </a:custGeom>
          <a:ln w="9144">
            <a:solidFill>
              <a:srgbClr val="575B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77952" y="1325880"/>
            <a:ext cx="6379845" cy="0"/>
          </a:xfrm>
          <a:custGeom>
            <a:avLst/>
            <a:gdLst/>
            <a:ahLst/>
            <a:cxnLst/>
            <a:rect l="l" t="t" r="r" b="b"/>
            <a:pathLst>
              <a:path w="6379845" h="0">
                <a:moveTo>
                  <a:pt x="0" y="0"/>
                </a:moveTo>
                <a:lnTo>
                  <a:pt x="6379464" y="0"/>
                </a:lnTo>
              </a:path>
            </a:pathLst>
          </a:custGeom>
          <a:ln w="12192">
            <a:solidFill>
              <a:srgbClr val="46464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50790" y="300063"/>
            <a:ext cx="3035300" cy="652145"/>
          </a:xfrm>
          <a:prstGeom prst="rect">
            <a:avLst/>
          </a:prstGeom>
        </p:spPr>
        <p:txBody>
          <a:bodyPr wrap="square" lIns="0" tIns="1117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dirty="0" sz="1150" spc="60">
                <a:solidFill>
                  <a:srgbClr val="4D4D4D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150" spc="7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575757"/>
                </a:solidFill>
                <a:latin typeface="Lucida Sans Unicode"/>
                <a:cs typeface="Lucida Sans Unicode"/>
              </a:rPr>
              <a:t>MUNICIPAL</a:t>
            </a:r>
            <a:r>
              <a:rPr dirty="0" sz="1150" spc="80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595959"/>
                </a:solidFill>
                <a:latin typeface="Lucida Sans Unicode"/>
                <a:cs typeface="Lucida Sans Unicode"/>
              </a:rPr>
              <a:t>DE</a:t>
            </a:r>
            <a:r>
              <a:rPr dirty="0" sz="1150" spc="20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1150" spc="-10">
                <a:solidFill>
                  <a:srgbClr val="3B3B3B"/>
                </a:solidFill>
                <a:latin typeface="Lucida Sans Unicode"/>
                <a:cs typeface="Lucida Sans Unicode"/>
              </a:rPr>
              <a:t>SEROPEDICA</a:t>
            </a:r>
            <a:endParaRPr sz="1150">
              <a:latin typeface="Lucida Sans Unicode"/>
              <a:cs typeface="Lucida Sans Unicode"/>
            </a:endParaRPr>
          </a:p>
          <a:p>
            <a:pPr marL="12700" marR="1917064">
              <a:lnSpc>
                <a:spcPct val="115300"/>
              </a:lnSpc>
              <a:spcBef>
                <a:spcPts val="420"/>
              </a:spcBef>
            </a:pPr>
            <a:r>
              <a:rPr dirty="0" sz="850" spc="-50">
                <a:solidFill>
                  <a:srgbClr val="3A3A3A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363636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-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333333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6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565656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65">
                <a:solidFill>
                  <a:srgbClr val="424242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F4F4F"/>
                </a:solidFill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830101" y="9574915"/>
            <a:ext cx="286385" cy="120650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50" spc="-60">
                <a:solidFill>
                  <a:srgbClr val="424242"/>
                </a:solidFill>
                <a:latin typeface="Lucida Sans Unicode"/>
                <a:cs typeface="Lucida Sans Unicode"/>
              </a:rPr>
              <a:t>Servaux</a:t>
            </a:r>
            <a:endParaRPr sz="6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45"/>
              <a:t>Página</a:t>
            </a:r>
            <a:r>
              <a:rPr dirty="0" spc="25"/>
              <a:t> </a:t>
            </a:r>
            <a:fld id="{81D60167-4931-47E6-BA6A-407CBD079E47}" type="slidenum">
              <a:rPr dirty="0">
                <a:solidFill>
                  <a:srgbClr val="3D3D3D"/>
                </a:solidFill>
              </a:rPr>
              <a:t>2</a:t>
            </a:fld>
            <a:r>
              <a:rPr dirty="0" spc="-75">
                <a:solidFill>
                  <a:srgbClr val="3D3D3D"/>
                </a:solidFill>
              </a:rPr>
              <a:t> </a:t>
            </a:r>
            <a:r>
              <a:rPr dirty="0" spc="-30">
                <a:solidFill>
                  <a:srgbClr val="3F3F3F"/>
                </a:solidFill>
              </a:rPr>
              <a:t>de</a:t>
            </a:r>
            <a:r>
              <a:rPr dirty="0" spc="-55">
                <a:solidFill>
                  <a:srgbClr val="3F3F3F"/>
                </a:solidFill>
              </a:rPr>
              <a:t> </a:t>
            </a:r>
            <a:r>
              <a:rPr dirty="0" spc="-60">
                <a:solidFill>
                  <a:srgbClr val="494949"/>
                </a:solidFill>
              </a:rPr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736317" y="1391666"/>
            <a:ext cx="38715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2455" algn="l"/>
              </a:tabLst>
            </a:pPr>
            <a:r>
              <a:rPr dirty="0" sz="750" spc="-50">
                <a:solidFill>
                  <a:srgbClr val="414141"/>
                </a:solidFill>
                <a:latin typeface="Lucida Sans Unicode"/>
                <a:cs typeface="Lucida Sans Unicode"/>
              </a:rPr>
              <a:t>Artigo</a:t>
            </a:r>
            <a:r>
              <a:rPr dirty="0" sz="75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606060"/>
                </a:solidFill>
                <a:latin typeface="Lucida Sans Unicode"/>
                <a:cs typeface="Lucida Sans Unicode"/>
              </a:rPr>
              <a:t>3º</a:t>
            </a:r>
            <a:r>
              <a:rPr dirty="0" sz="750" spc="-55">
                <a:solidFill>
                  <a:srgbClr val="606060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727272"/>
                </a:solidFill>
                <a:latin typeface="Lucida Sans Unicode"/>
                <a:cs typeface="Lucida Sans Unicode"/>
              </a:rPr>
              <a:t>-</a:t>
            </a:r>
            <a:r>
              <a:rPr dirty="0" sz="750">
                <a:solidFill>
                  <a:srgbClr val="727272"/>
                </a:solidFill>
                <a:latin typeface="Lucida Sans Unicode"/>
                <a:cs typeface="Lucida Sans Unicode"/>
              </a:rPr>
              <a:t>	</a:t>
            </a:r>
            <a:r>
              <a:rPr dirty="0" sz="750" spc="-10">
                <a:solidFill>
                  <a:srgbClr val="595959"/>
                </a:solidFill>
                <a:latin typeface="Lucida Sans Unicode"/>
                <a:cs typeface="Lucida Sans Unicode"/>
              </a:rPr>
              <a:t>Revogadas</a:t>
            </a:r>
            <a:r>
              <a:rPr dirty="0" sz="750" spc="20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64646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4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D3D3D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750" spc="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666666"/>
                </a:solidFill>
                <a:latin typeface="Lucida Sans Unicode"/>
                <a:cs typeface="Lucida Sans Unicode"/>
              </a:rPr>
              <a:t>em</a:t>
            </a:r>
            <a:r>
              <a:rPr dirty="0" sz="750" spc="-50">
                <a:solidFill>
                  <a:srgbClr val="66666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595959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750" spc="15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F3F3F"/>
                </a:solidFill>
                <a:latin typeface="Lucida Sans Unicode"/>
                <a:cs typeface="Lucida Sans Unicode"/>
              </a:rPr>
              <a:t>Publique-</a:t>
            </a:r>
            <a:r>
              <a:rPr dirty="0" sz="750" spc="-30">
                <a:solidFill>
                  <a:srgbClr val="3F3F3F"/>
                </a:solidFill>
                <a:latin typeface="Lucida Sans Unicode"/>
                <a:cs typeface="Lucida Sans Unicode"/>
              </a:rPr>
              <a:t>se,</a:t>
            </a:r>
            <a:r>
              <a:rPr dirty="0" sz="750" spc="1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414141"/>
                </a:solidFill>
                <a:latin typeface="Lucida Sans Unicode"/>
                <a:cs typeface="Lucida Sans Unicode"/>
              </a:rPr>
              <a:t>afixe-</a:t>
            </a:r>
            <a:r>
              <a:rPr dirty="0" sz="750" spc="-45">
                <a:solidFill>
                  <a:srgbClr val="414141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2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64646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6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3D3D3D"/>
                </a:solidFill>
                <a:latin typeface="Lucida Sans Unicode"/>
                <a:cs typeface="Lucida Sans Unicode"/>
              </a:rPr>
              <a:t>cumpra-</a:t>
            </a:r>
            <a:r>
              <a:rPr dirty="0" sz="750" spc="-25">
                <a:solidFill>
                  <a:srgbClr val="3D3D3D"/>
                </a:solidFill>
                <a:latin typeface="Lucida Sans Unicode"/>
                <a:cs typeface="Lucida Sans Unicode"/>
              </a:rPr>
              <a:t>se.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2025-09-02T15:55:04Z</dcterms:created>
  <dcterms:modified xsi:type="dcterms:W3CDTF">2025-09-02T15:55:04Z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2025-09-02T00:00:00Z</vt:filetime>
  </property>
  <property fmtid="{D5CDD505-2E9C-101B-9397-08002B2CF9AE}" pid="3" name="LastSaved">
    <vt:filetime>2025-09-02T00:00:00Z</vt:filetime>
  </property>
</Properties>
</file>