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>
                <a:latin typeface="Arial MT"/>
                <a:cs typeface="Arial MT"/>
              </a:rPr>
              <a:t> em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83972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R$150.000,00,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13837" y="1418211"/>
            <a:ext cx="17856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2609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26</a:t>
            </a:r>
            <a:r>
              <a:rPr dirty="0" sz="800" spc="4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abril,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126238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latin typeface="Arial"/>
                <a:cs typeface="Arial"/>
              </a:rPr>
              <a:t>CEJUR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16.01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2.860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13540" y="4661283"/>
            <a:ext cx="2763520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Centro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Estudos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Jurídicos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>
                <a:latin typeface="Arial MT"/>
                <a:cs typeface="Arial MT"/>
              </a:rPr>
              <a:t>Estudos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Juridicos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CEJUR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454739" y="5072763"/>
            <a:ext cx="5340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150.000,00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32986" y="5072763"/>
            <a:ext cx="17087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não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018648" y="5266664"/>
          <a:ext cx="3065780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5665"/>
                <a:gridCol w="843914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4305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845297" y="57758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25744" y="61377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9600" y="6505196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94814" y="6137785"/>
            <a:ext cx="664210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R$150.000,00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$150.000,00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13440" y="6823331"/>
            <a:ext cx="619125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01.03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2.795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13540" y="6823331"/>
            <a:ext cx="2763520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Procuradoria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Geral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Municipio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>
                <a:latin typeface="Arial MT"/>
                <a:cs typeface="Arial MT"/>
              </a:rPr>
              <a:t> 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>
                <a:latin typeface="Arial MT"/>
                <a:cs typeface="Arial MT"/>
              </a:rPr>
              <a:t> das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Unidades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454739" y="7235065"/>
            <a:ext cx="5340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150.000,00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532986" y="7235065"/>
            <a:ext cx="17087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não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4018648" y="7428839"/>
          <a:ext cx="3065780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5030"/>
                <a:gridCol w="84328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72390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724517" y="7949440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332584" y="7949440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/>
          <p:nvPr/>
        </p:nvSpPr>
        <p:spPr>
          <a:xfrm>
            <a:off x="2707345" y="929723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 txBox="1"/>
          <p:nvPr/>
        </p:nvSpPr>
        <p:spPr>
          <a:xfrm>
            <a:off x="2752756" y="8711440"/>
            <a:ext cx="18554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26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abril,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 txBox="1"/>
          <p:nvPr/>
        </p:nvSpPr>
        <p:spPr>
          <a:xfrm>
            <a:off x="6501998" y="9935085"/>
            <a:ext cx="49593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Página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942289" y="9935085"/>
            <a:ext cx="3054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2025-09-02T15:57:20Z</dcterms:created>
  <dcterms:modified xsi:type="dcterms:W3CDTF">2025-09-02T15:57:20Z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2024-04-29T00:00:00Z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2024-04-29T00:00:00Z</vt:filetime>
  </property>
</Properties>
</file>