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287000"/>
  <p:notesSz cx="73406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33472" y="8142478"/>
            <a:ext cx="2133600" cy="134641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29768" y="9517835"/>
            <a:ext cx="6343015" cy="0"/>
          </a:xfrm>
          <a:custGeom>
            <a:avLst/>
            <a:gdLst/>
            <a:ahLst/>
            <a:cxnLst/>
            <a:rect l="l" t="t" r="r" b="b"/>
            <a:pathLst>
              <a:path w="6343015" h="0">
                <a:moveTo>
                  <a:pt x="0" y="0"/>
                </a:moveTo>
                <a:lnTo>
                  <a:pt x="6342888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55319" y="3257905"/>
            <a:ext cx="323215" cy="0"/>
          </a:xfrm>
          <a:custGeom>
            <a:avLst/>
            <a:gdLst/>
            <a:ahLst/>
            <a:cxnLst/>
            <a:rect l="l" t="t" r="r" b="b"/>
            <a:pathLst>
              <a:path w="323215" h="0">
                <a:moveTo>
                  <a:pt x="0" y="0"/>
                </a:moveTo>
                <a:lnTo>
                  <a:pt x="323088" y="0"/>
                </a:lnTo>
              </a:path>
            </a:pathLst>
          </a:custGeom>
          <a:ln w="9138">
            <a:solidFill>
              <a:srgbClr val="777C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02336" y="1247416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 h="0">
                <a:moveTo>
                  <a:pt x="0" y="0"/>
                </a:moveTo>
                <a:lnTo>
                  <a:pt x="539496" y="0"/>
                </a:lnTo>
              </a:path>
            </a:pathLst>
          </a:custGeom>
          <a:ln w="9138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527048" y="1241324"/>
            <a:ext cx="5264150" cy="0"/>
          </a:xfrm>
          <a:custGeom>
            <a:avLst/>
            <a:gdLst/>
            <a:ahLst/>
            <a:cxnLst/>
            <a:rect l="l" t="t" r="r" b="b"/>
            <a:pathLst>
              <a:path w="5264150" h="0">
                <a:moveTo>
                  <a:pt x="0" y="0"/>
                </a:moveTo>
                <a:lnTo>
                  <a:pt x="5263896" y="0"/>
                </a:lnTo>
              </a:path>
            </a:pathLst>
          </a:custGeom>
          <a:ln w="9138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5487" y="478252"/>
            <a:ext cx="1941576" cy="78287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90727" y="3171088"/>
            <a:ext cx="655320" cy="10357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57783" y="4819079"/>
            <a:ext cx="2825495" cy="2345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66910"/>
            <a:ext cx="235102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4747" y="292174"/>
            <a:ext cx="30346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5D5D5D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424242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B3B3B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15251" y="1460642"/>
            <a:ext cx="284289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046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2607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25</a:t>
            </a:r>
            <a:r>
              <a:rPr dirty="0" sz="800" spc="3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abril,</a:t>
            </a:r>
            <a:r>
              <a:rPr dirty="0" sz="800" spc="-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22555" indent="2540">
              <a:lnSpc>
                <a:spcPts val="890"/>
              </a:lnSpc>
            </a:pP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B3B3B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43434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R$120.000,00,</a:t>
            </a:r>
            <a:r>
              <a:rPr dirty="0" sz="800" spc="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especifica</a:t>
            </a:r>
            <a:r>
              <a:rPr dirty="0" sz="800" spc="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826" y="2621244"/>
            <a:ext cx="616458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767080">
              <a:lnSpc>
                <a:spcPct val="100000"/>
              </a:lnSpc>
              <a:spcBef>
                <a:spcPts val="505"/>
              </a:spcBef>
            </a:pPr>
            <a:r>
              <a:rPr dirty="0" sz="800" spc="-70">
                <a:solidFill>
                  <a:srgbClr val="878787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0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26262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5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66666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20">
                <a:solidFill>
                  <a:srgbClr val="66666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E5E5E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05050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acordo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A3A3A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204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da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823594" algn="l"/>
              </a:tabLst>
            </a:pPr>
            <a:r>
              <a:rPr dirty="0" sz="800" spc="-75">
                <a:solidFill>
                  <a:srgbClr val="9A9A9A"/>
                </a:solidFill>
                <a:latin typeface="Lucida Sans Unicode"/>
                <a:cs typeface="Lucida Sans Unicode"/>
              </a:rPr>
              <a:t>.E.I</a:t>
            </a:r>
            <a:r>
              <a:rPr dirty="0" sz="800" spc="-35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9A9A9A"/>
                </a:solidFill>
                <a:latin typeface="Lucida Sans Unicode"/>
                <a:cs typeface="Lucida Sans Unicode"/>
              </a:rPr>
              <a:t>I!°</a:t>
            </a:r>
            <a:r>
              <a:rPr dirty="0" sz="800" spc="150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5">
                <a:solidFill>
                  <a:srgbClr val="959595"/>
                </a:solidFill>
                <a:latin typeface="Lucida Sans Unicode"/>
                <a:cs typeface="Lucida Sans Unicode"/>
              </a:rPr>
              <a:t>ñ:2:”›.</a:t>
            </a:r>
            <a:r>
              <a:rPr dirty="0" sz="800" spc="15">
                <a:solidFill>
                  <a:srgbClr val="95959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9C9C9C"/>
                </a:solidFill>
                <a:latin typeface="Lucida Sans Unicode"/>
                <a:cs typeface="Lucida Sans Unicode"/>
              </a:rPr>
              <a:t>2'ü?îî</a:t>
            </a:r>
            <a:r>
              <a:rPr dirty="0" sz="800">
                <a:solidFill>
                  <a:srgbClr val="9C9C9C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70">
                <a:solidFill>
                  <a:srgbClr val="A5A5A5"/>
                </a:solidFill>
                <a:latin typeface="Lucida Sans Unicode"/>
                <a:cs typeface="Lucida Sans Unicode"/>
              </a:rPr>
              <a:t>t.</a:t>
            </a:r>
            <a:r>
              <a:rPr dirty="0" sz="800" spc="-40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A5A5A5"/>
                </a:solidFill>
                <a:latin typeface="Lucida Sans Unicode"/>
                <a:cs typeface="Lucida Sans Unicode"/>
              </a:rPr>
              <a:t>ün</a:t>
            </a:r>
            <a:r>
              <a:rPr dirty="0" sz="800" spc="-25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757575"/>
                </a:solidFill>
                <a:latin typeface="Lucida Sans Unicode"/>
                <a:cs typeface="Lucida Sans Unicode"/>
              </a:rPr>
              <a:t>‹‘e</a:t>
            </a:r>
            <a:r>
              <a:rPr dirty="0" sz="800" spc="-2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A3A3A3"/>
                </a:solidFill>
                <a:latin typeface="Lucida Sans Unicode"/>
                <a:cs typeface="Lucida Sans Unicode"/>
              </a:rPr>
              <a:t>?.</a:t>
            </a:r>
            <a:r>
              <a:rPr dirty="0" sz="800" spc="5">
                <a:solidFill>
                  <a:srgbClr val="A3A3A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777777"/>
                </a:solidFill>
                <a:latin typeface="Lucida Sans Unicode"/>
                <a:cs typeface="Lucida Sans Unicode"/>
              </a:rPr>
              <a:t>/12*2023,</a:t>
            </a:r>
            <a:r>
              <a:rPr dirty="0" sz="800" spc="35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7C7C7C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35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707070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14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75888" y="3401069"/>
            <a:ext cx="28397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solidFill>
                  <a:srgbClr val="777777"/>
                </a:solidFill>
                <a:latin typeface="Lucida Sans Unicode"/>
                <a:cs typeface="Lucida Sans Unicode"/>
              </a:rPr>
              <a:t>Ai“«șo</a:t>
            </a:r>
            <a:r>
              <a:rPr dirty="0" sz="800" spc="-50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9A9A9A"/>
                </a:solidFill>
                <a:latin typeface="Lucida Sans Unicode"/>
                <a:cs typeface="Lucida Sans Unicode"/>
              </a:rPr>
              <a:t>1”</a:t>
            </a:r>
            <a:r>
              <a:rPr dirty="0" sz="800" spc="-60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A8A8A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40">
                <a:solidFill>
                  <a:srgbClr val="A8A8A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8E8E8E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10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707070"/>
                </a:solidFill>
                <a:latin typeface="Lucida Sans Unicode"/>
                <a:cs typeface="Lucida Sans Unicode"/>
              </a:rPr>
              <a:t>aherto</a:t>
            </a:r>
            <a:r>
              <a:rPr dirty="0" sz="800" spc="25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606060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D5D5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7793" y="4258331"/>
            <a:ext cx="2577465" cy="49657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00">
                <a:solidFill>
                  <a:srgbClr val="595959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Gotaşöes</a:t>
            </a:r>
            <a:r>
              <a:rPr dirty="0" u="sng" sz="700" spc="265">
                <a:solidFill>
                  <a:srgbClr val="595959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10">
                <a:solidFill>
                  <a:srgbClr val="676767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Srłplementadas</a:t>
            </a:r>
            <a:endParaRPr sz="70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  <a:spcBef>
                <a:spcPts val="350"/>
              </a:spcBef>
            </a:pPr>
            <a:r>
              <a:rPr dirty="0" sz="950" spc="-10" b="1">
                <a:solidFill>
                  <a:srgbClr val="6D6D6D"/>
                </a:solidFill>
                <a:latin typeface="Arial"/>
                <a:cs typeface="Arial"/>
              </a:rPr>
              <a:t>PREFEITURA</a:t>
            </a:r>
            <a:r>
              <a:rPr dirty="0" sz="950" spc="25" b="1">
                <a:solidFill>
                  <a:srgbClr val="6D6D6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B4B4B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606060"/>
                </a:solidFill>
                <a:latin typeface="Arial"/>
                <a:cs typeface="Arial"/>
              </a:rPr>
              <a:t>DE</a:t>
            </a:r>
            <a:r>
              <a:rPr dirty="0" sz="950" spc="-40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8484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  <a:p>
            <a:pPr marL="126364">
              <a:lnSpc>
                <a:spcPct val="100000"/>
              </a:lnSpc>
              <a:spcBef>
                <a:spcPts val="160"/>
              </a:spcBef>
              <a:tabLst>
                <a:tab pos="888365" algn="l"/>
              </a:tabLst>
            </a:pPr>
            <a:r>
              <a:rPr dirty="0" sz="800" spc="-10">
                <a:solidFill>
                  <a:srgbClr val="565656"/>
                </a:solidFill>
                <a:latin typeface="Lucida Sans Unicode"/>
                <a:cs typeface="Lucida Sans Unicode"/>
              </a:rPr>
              <a:t>01.03</a:t>
            </a:r>
            <a:r>
              <a:rPr dirty="0" sz="800">
                <a:solidFill>
                  <a:srgbClr val="565656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Procuradoria</a:t>
            </a:r>
            <a:r>
              <a:rPr dirty="0" sz="800" spc="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676767"/>
                </a:solidFill>
                <a:latin typeface="Lucida Sans Unicode"/>
                <a:cs typeface="Lucida Sans Unicode"/>
              </a:rPr>
              <a:t>Geral</a:t>
            </a:r>
            <a:r>
              <a:rPr dirty="0" sz="800" spc="-4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 b="1">
                <a:solidFill>
                  <a:srgbClr val="7C7C7C"/>
                </a:solidFill>
                <a:latin typeface="Arial"/>
                <a:cs typeface="Arial"/>
              </a:rPr>
              <a:t>do</a:t>
            </a:r>
            <a:r>
              <a:rPr dirty="0" sz="800" spc="-20" b="1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4B4B4B"/>
                </a:solidFill>
                <a:latin typeface="Arial"/>
                <a:cs typeface="Arial"/>
              </a:rPr>
              <a:t>Municipio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07744" y="4896750"/>
            <a:ext cx="1925320" cy="66548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488315">
              <a:lnSpc>
                <a:spcPct val="100000"/>
              </a:lnSpc>
              <a:spcBef>
                <a:spcPts val="385"/>
              </a:spcBef>
            </a:pP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0" b="1">
                <a:solidFill>
                  <a:srgbClr val="363636"/>
                </a:solidFill>
                <a:latin typeface="Arial"/>
                <a:cs typeface="Arial"/>
              </a:rPr>
              <a:t>Total</a:t>
            </a:r>
            <a:r>
              <a:rPr dirty="0" sz="800" spc="-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F3F3F"/>
                </a:solidFill>
                <a:latin typeface="Arial"/>
                <a:cs typeface="Arial"/>
              </a:rPr>
              <a:t>do</a:t>
            </a:r>
            <a:r>
              <a:rPr dirty="0" sz="800" spc="-5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Projeto</a:t>
            </a:r>
            <a:r>
              <a:rPr dirty="0" sz="800" spc="1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25252"/>
                </a:solidFill>
                <a:latin typeface="Arial"/>
                <a:cs typeface="Arial"/>
              </a:rPr>
              <a:t>/ </a:t>
            </a:r>
            <a:r>
              <a:rPr dirty="0" sz="800" spc="-30" b="1">
                <a:solidFill>
                  <a:srgbClr val="343434"/>
                </a:solidFill>
                <a:latin typeface="Arial"/>
                <a:cs typeface="Arial"/>
              </a:rPr>
              <a:t>Atividade</a:t>
            </a:r>
            <a:r>
              <a:rPr dirty="0" sz="800" spc="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84848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100">
                <a:solidFill>
                  <a:srgbClr val="444444"/>
                </a:solidFill>
                <a:latin typeface="Arial Black"/>
                <a:cs typeface="Arial Black"/>
              </a:rPr>
              <a:t>Total</a:t>
            </a:r>
            <a:r>
              <a:rPr dirty="0" sz="800" spc="-3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64646"/>
                </a:solidFill>
                <a:latin typeface="Arial Black"/>
                <a:cs typeface="Arial Black"/>
              </a:rPr>
              <a:t>da</a:t>
            </a:r>
            <a:r>
              <a:rPr dirty="0" sz="800" spc="-3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444444"/>
                </a:solidFill>
                <a:latin typeface="Arial Black"/>
                <a:cs typeface="Arial Black"/>
              </a:rPr>
              <a:t>Unidade</a:t>
            </a:r>
            <a:r>
              <a:rPr dirty="0" sz="800" spc="15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Black"/>
                <a:cs typeface="Arial Black"/>
              </a:rPr>
              <a:t>RG</a:t>
            </a:r>
            <a:endParaRPr sz="800">
              <a:latin typeface="Arial Black"/>
              <a:cs typeface="Arial Black"/>
            </a:endParaRPr>
          </a:p>
          <a:p>
            <a:pPr marL="392430">
              <a:lnSpc>
                <a:spcPct val="100000"/>
              </a:lnSpc>
              <a:spcBef>
                <a:spcPts val="265"/>
              </a:spcBef>
            </a:pPr>
            <a:r>
              <a:rPr dirty="0" sz="800" spc="-100">
                <a:solidFill>
                  <a:srgbClr val="383838"/>
                </a:solidFill>
                <a:latin typeface="Arial Black"/>
                <a:cs typeface="Arial Black"/>
              </a:rPr>
              <a:t>Valor</a:t>
            </a:r>
            <a:r>
              <a:rPr dirty="0" sz="800" spc="30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800" spc="-100">
                <a:solidFill>
                  <a:srgbClr val="383838"/>
                </a:solidFill>
                <a:latin typeface="Arial Black"/>
                <a:cs typeface="Arial Black"/>
              </a:rPr>
              <a:t>Total</a:t>
            </a:r>
            <a:r>
              <a:rPr dirty="0" sz="800" spc="15">
                <a:solidFill>
                  <a:srgbClr val="383838"/>
                </a:solidFill>
                <a:latin typeface="Arial Black"/>
                <a:cs typeface="Arial Black"/>
              </a:rPr>
              <a:t> </a:t>
            </a:r>
            <a:r>
              <a:rPr dirty="0" sz="800" spc="-105">
                <a:solidFill>
                  <a:srgbClr val="343434"/>
                </a:solidFill>
                <a:latin typeface="Arial Black"/>
                <a:cs typeface="Arial Black"/>
              </a:rPr>
              <a:t>Suplementado</a:t>
            </a:r>
            <a:r>
              <a:rPr dirty="0" sz="800" spc="11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Black"/>
                <a:cs typeface="Arial Black"/>
              </a:rPr>
              <a:t>R$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26813" y="4896750"/>
            <a:ext cx="507365" cy="66548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120.000.00</a:t>
            </a:r>
            <a:endParaRPr sz="8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290"/>
              </a:spcBef>
            </a:pPr>
            <a:r>
              <a:rPr dirty="0" sz="800" spc="-30" b="1">
                <a:solidFill>
                  <a:srgbClr val="313131"/>
                </a:solidFill>
                <a:latin typeface="Arial"/>
                <a:cs typeface="Arial"/>
              </a:rPr>
              <a:t>120.000,00</a:t>
            </a:r>
            <a:endParaRPr sz="8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355"/>
              </a:spcBef>
            </a:pPr>
            <a:r>
              <a:rPr dirty="0" sz="800" spc="-110">
                <a:solidFill>
                  <a:srgbClr val="282828"/>
                </a:solidFill>
                <a:latin typeface="Arial Black"/>
                <a:cs typeface="Arial Black"/>
              </a:rPr>
              <a:t>120.000,00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105">
                <a:solidFill>
                  <a:srgbClr val="262626"/>
                </a:solidFill>
                <a:latin typeface="Arial Black"/>
                <a:cs typeface="Arial Black"/>
              </a:rPr>
              <a:t>120.000,00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58185" y="5600422"/>
            <a:ext cx="5731510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8E8E8E"/>
                </a:solidFill>
                <a:latin typeface="Lucida Sans Unicode"/>
                <a:cs typeface="Lucida Sans Unicode"/>
              </a:rPr>
              <a:t>Altï‹jo</a:t>
            </a:r>
            <a:r>
              <a:rPr dirty="0" sz="800" spc="130">
                <a:solidFill>
                  <a:srgbClr val="8E8E8E"/>
                </a:solidFill>
                <a:latin typeface="Lucida Sans Unicode"/>
                <a:cs typeface="Lucida Sans Unicode"/>
              </a:rPr>
              <a:t>  </a:t>
            </a:r>
            <a:r>
              <a:rPr dirty="0" sz="800">
                <a:solidFill>
                  <a:srgbClr val="898989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370">
                <a:solidFill>
                  <a:srgbClr val="89898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AAAAA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AAAAA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6D6D6D"/>
                </a:solidFill>
                <a:latin typeface="Lucida Sans Unicode"/>
                <a:cs typeface="Lucida Sans Unicode"/>
              </a:rPr>
              <a:t>despcs</a:t>
            </a:r>
            <a:r>
              <a:rPr dirty="0" sz="800" spc="-45">
                <a:solidFill>
                  <a:srgbClr val="6E6E6E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7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7C7C7C"/>
                </a:solidFill>
                <a:latin typeface="Lucida Sans Unicode"/>
                <a:cs typeface="Lucida Sans Unicode"/>
              </a:rPr>
              <a:t>úesorrentes</a:t>
            </a:r>
            <a:r>
              <a:rPr dirty="0" sz="800" spc="4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909090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95959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3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606060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B5B5B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1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D3D3D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Artigo</a:t>
            </a:r>
            <a:endParaRPr sz="800">
              <a:latin typeface="Lucida Sans Unicode"/>
              <a:cs typeface="Lucida Sans Unicode"/>
            </a:endParaRPr>
          </a:p>
          <a:p>
            <a:pPr marL="455930">
              <a:lnSpc>
                <a:spcPct val="100000"/>
              </a:lnSpc>
              <a:spcBef>
                <a:spcPts val="20"/>
              </a:spcBef>
            </a:pPr>
            <a:r>
              <a:rPr dirty="0" sz="800" spc="-60">
                <a:solidFill>
                  <a:srgbClr val="AEAEAE"/>
                </a:solidFill>
                <a:latin typeface="Lucida Sans Unicode"/>
                <a:cs typeface="Lucida Sans Unicode"/>
              </a:rPr>
              <a:t>4.J</a:t>
            </a:r>
            <a:r>
              <a:rPr dirty="0" sz="800" spc="-45">
                <a:solidFill>
                  <a:srgbClr val="AEAEA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07070"/>
                </a:solidFill>
                <a:latin typeface="Lucida Sans Unicode"/>
                <a:cs typeface="Lucida Sans Unicode"/>
              </a:rPr>
              <a:t>r:*rág':‹fo</a:t>
            </a:r>
            <a:r>
              <a:rPr dirty="0" sz="800" spc="15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828282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-10">
                <a:solidFill>
                  <a:srgbClr val="B3B3B3"/>
                </a:solidFill>
                <a:latin typeface="Lucida Sans Unicode"/>
                <a:cs typeface="Lucida Sans Unicode"/>
              </a:rPr>
              <a:t>°</a:t>
            </a:r>
            <a:r>
              <a:rPr dirty="0" sz="800" spc="-15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0">
                <a:solidFill>
                  <a:srgbClr val="939393"/>
                </a:solidFill>
                <a:latin typeface="Lucida Sans Unicode"/>
                <a:cs typeface="Lucida Sans Unicode"/>
              </a:rPr>
              <a:t>‹1a</a:t>
            </a:r>
            <a:r>
              <a:rPr dirty="0" sz="800" spc="55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919191"/>
                </a:solidFill>
                <a:latin typeface="Lucida Sans Unicode"/>
                <a:cs typeface="Lucida Sans Unicode"/>
              </a:rPr>
              <a:t>Lei </a:t>
            </a:r>
            <a:r>
              <a:rPr dirty="0" sz="800" spc="-40">
                <a:solidFill>
                  <a:srgbClr val="646464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2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8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525252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6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E5E5E"/>
                </a:solidFill>
                <a:latin typeface="Lucida Sans Unicode"/>
                <a:cs typeface="Lucida Sans Unicode"/>
              </a:rPr>
              <a:t>Inciso</a:t>
            </a:r>
            <a:r>
              <a:rPr dirty="0" sz="80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93896" y="5935502"/>
            <a:ext cx="158242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9900"/>
              </a:lnSpc>
              <a:spcBef>
                <a:spcPts val="100"/>
              </a:spcBef>
            </a:pP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6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7B7B7B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0">
                <a:solidFill>
                  <a:srgbClr val="7B7B7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64646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solidFill>
                  <a:srgbClr val="7E7E7E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7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93939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46464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69696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Dotaçäo</a:t>
            </a:r>
            <a:r>
              <a:rPr dirty="0" sz="8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7E7E7E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3688" y="6280043"/>
            <a:ext cx="258508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25">
                <a:solidFill>
                  <a:srgbClr val="626262"/>
                </a:solidFill>
                <a:uFill>
                  <a:solidFill>
                    <a:srgbClr val="6B6B70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800" spc="10">
                <a:solidFill>
                  <a:srgbClr val="626262"/>
                </a:solidFill>
                <a:uFill>
                  <a:solidFill>
                    <a:srgbClr val="6B6B7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6B6B6B"/>
                </a:solidFill>
                <a:uFill>
                  <a:solidFill>
                    <a:srgbClr val="6B6B70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80"/>
              </a:spcBef>
            </a:pPr>
            <a:r>
              <a:rPr dirty="0" sz="950" spc="-10" b="1">
                <a:solidFill>
                  <a:srgbClr val="606060"/>
                </a:solidFill>
                <a:latin typeface="Arial"/>
                <a:cs typeface="Arial"/>
              </a:rPr>
              <a:t>PREFEITURA</a:t>
            </a:r>
            <a:r>
              <a:rPr dirty="0" sz="950" spc="25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525252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5D5D5D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8484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62199" y="5932456"/>
            <a:ext cx="63055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65">
                <a:solidFill>
                  <a:srgbClr val="3F3F3F"/>
                </a:solidFill>
                <a:latin typeface="Lucida Sans Unicode"/>
                <a:cs typeface="Lucida Sans Unicode"/>
              </a:rPr>
              <a:t>R$120.000,00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$120.000,00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13213" y="6648833"/>
          <a:ext cx="6309995" cy="947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710180"/>
                <a:gridCol w="2200910"/>
                <a:gridCol w="629920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i1.03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910"/>
                        </a:lnSpc>
                      </a:pPr>
                      <a:r>
                        <a:rPr dirty="0" sz="800" spc="-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Procuredoria</a:t>
                      </a:r>
                      <a:r>
                        <a:rPr dirty="0" sz="800" spc="7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7C7C7C"/>
                          </a:solidFill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45">
                          <a:solidFill>
                            <a:srgbClr val="7C7C7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65">
                          <a:solidFill>
                            <a:srgbClr val="8E8E8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2.7ü5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9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it.r3nu:enüáo</a:t>
                      </a:r>
                      <a:r>
                        <a:rPr dirty="0" sz="800" spc="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79797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solidFill>
                            <a:srgbClr val="79797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Operacionalizaçäo</a:t>
                      </a:r>
                      <a:r>
                        <a:rPr dirty="0" sz="800" spc="-30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6540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7C7C7C"/>
                          </a:solidFill>
                          <a:latin typeface="Lucida Sans Unicode"/>
                          <a:cs typeface="Lucida Sans Unicode"/>
                        </a:rPr>
                        <a:t>J.3.9.0.39.05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0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8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120.000.00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2085">
                <a:tc gridSpan="3">
                  <a:txBody>
                    <a:bodyPr/>
                    <a:lstStyle/>
                    <a:p>
                      <a:pPr marL="34010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120.000,00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0480"/>
                </a:tc>
              </a:tr>
              <a:tr h="166370">
                <a:tc gridSpan="3">
                  <a:txBody>
                    <a:bodyPr/>
                    <a:lstStyle/>
                    <a:p>
                      <a:pPr marL="34010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5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47320">
                <a:tc gridSpan="3">
                  <a:txBody>
                    <a:bodyPr/>
                    <a:lstStyle/>
                    <a:p>
                      <a:pPr algn="r" marR="458470">
                        <a:lnSpc>
                          <a:spcPts val="950"/>
                        </a:lnSpc>
                        <a:spcBef>
                          <a:spcPts val="114"/>
                        </a:spcBef>
                      </a:pPr>
                      <a:r>
                        <a:rPr dirty="0" sz="800" spc="-10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3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00" spc="4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50"/>
                        </a:lnSpc>
                        <a:spcBef>
                          <a:spcPts val="114"/>
                        </a:spcBef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120.000,00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739313" y="7638326"/>
            <a:ext cx="446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solidFill>
                  <a:srgbClr val="8C8C8C"/>
                </a:solidFill>
                <a:latin typeface="Lucida Sans Unicode"/>
                <a:cs typeface="Lucida Sans Unicode"/>
              </a:rPr>
              <a:t>Art:'o,‹›</a:t>
            </a:r>
            <a:r>
              <a:rPr dirty="0" sz="800" spc="5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A1A1A1"/>
                </a:solidFill>
                <a:latin typeface="Lucida Sans Unicode"/>
                <a:cs typeface="Lucida Sans Unicode"/>
              </a:rPr>
              <a:t>*‘</a:t>
            </a:r>
            <a:r>
              <a:rPr dirty="0" sz="800" spc="80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30">
                <a:solidFill>
                  <a:srgbClr val="AEAEAE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6865" y="7638326"/>
            <a:ext cx="32937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0">
                <a:solidFill>
                  <a:srgbClr val="757575"/>
                </a:solidFill>
                <a:latin typeface="Lucida Sans Unicode"/>
                <a:cs typeface="Lucida Sans Unicode"/>
              </a:rPr>
              <a:t>*°.e</a:t>
            </a:r>
            <a:r>
              <a:rPr dirty="0" sz="800" spc="-1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757575"/>
                </a:solidFill>
                <a:latin typeface="Lucida Sans Unicode"/>
                <a:cs typeface="Lucida Sans Unicode"/>
              </a:rPr>
              <a:t>‘ûqaúas</a:t>
            </a:r>
            <a:r>
              <a:rPr dirty="0" sz="800" spc="2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A9A9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185">
                <a:solidFill>
                  <a:srgbClr val="9A9A9A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50">
                <a:solidFill>
                  <a:srgbClr val="7E7E7E"/>
                </a:solidFill>
                <a:latin typeface="Lucida Sans Unicode"/>
                <a:cs typeface="Lucida Sans Unicode"/>
              </a:rPr>
              <a:t>socsiçöes</a:t>
            </a:r>
            <a:r>
              <a:rPr dirty="0" sz="800" spc="5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676767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3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D5D5D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84848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3F3F3F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90">
                <a:solidFill>
                  <a:srgbClr val="3F3F3F"/>
                </a:solidFill>
                <a:latin typeface="Lucida Sans Unicode"/>
                <a:cs typeface="Lucida Sans Unicode"/>
              </a:rPr>
              <a:t>se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44444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51746" y="9524935"/>
            <a:ext cx="2870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solidFill>
                  <a:srgbClr val="6E6E6E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65169" y="9521890"/>
            <a:ext cx="4826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363636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444444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4F4F4F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2025-09-02T15:58:40Z</dcterms:created>
  <dcterms:modified xsi:type="dcterms:W3CDTF">2025-09-02T15:58:40Z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