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 </a:t>
            </a:r>
            <a:r>
              <a:rPr dirty="0" sz="800" spc="-10">
                <a:latin typeface="Arial MT"/>
                <a:cs typeface="Arial MT"/>
              </a:rPr>
              <a:t>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 </a:t>
            </a:r>
            <a:r>
              <a:rPr dirty="0" sz="800" spc="-10">
                <a:latin typeface="Arial MT"/>
                <a:cs typeface="Arial MT"/>
              </a:rPr>
              <a:t>21/12/2023,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>
                <a:latin typeface="Arial MT"/>
                <a:cs typeface="Arial MT"/>
              </a:rPr>
              <a:t> em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78384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R$18.000,00,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213837" y="1418211"/>
            <a:ext cx="17856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2610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</a:t>
            </a:r>
            <a:r>
              <a:rPr dirty="0" sz="800" spc="4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abril,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3440" y="4661283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01.07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2.804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13540" y="4661283"/>
            <a:ext cx="2905760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Secretaria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Fazenda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40600"/>
              </a:lnSpc>
              <a:spcBef>
                <a:spcPts val="75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>
                <a:latin typeface="Arial MT"/>
                <a:cs typeface="Arial MT"/>
              </a:rPr>
              <a:t>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511128" y="5072763"/>
            <a:ext cx="4775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18.000,00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532986" y="5072763"/>
            <a:ext cx="15106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Outros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não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Vinculados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4018648" y="5266664"/>
          <a:ext cx="3065145" cy="455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73605"/>
                <a:gridCol w="81534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18.000,00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18.000,00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 marL="4305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18.000,00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845297" y="5775835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725744" y="6137785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9600" y="6505196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94814" y="6137785"/>
            <a:ext cx="60769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R$18.000,00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$18.000,00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13440" y="6823331"/>
            <a:ext cx="619125" cy="5594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01.07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2.804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4.4.9.0.52.00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13540" y="6823331"/>
            <a:ext cx="2905760" cy="5594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Secretaria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Fazenda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40600"/>
              </a:lnSpc>
              <a:spcBef>
                <a:spcPts val="75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EQUIPAMENTOS</a:t>
            </a:r>
            <a:r>
              <a:rPr dirty="0" sz="800">
                <a:latin typeface="Arial MT"/>
                <a:cs typeface="Arial MT"/>
              </a:rPr>
              <a:t> 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MATERIAL </a:t>
            </a:r>
            <a:r>
              <a:rPr dirty="0" sz="800" spc="-10">
                <a:latin typeface="Arial MT"/>
                <a:cs typeface="Arial MT"/>
              </a:rPr>
              <a:t>PERMANENTE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511128" y="7235065"/>
            <a:ext cx="4775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18.000,00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532986" y="7235065"/>
            <a:ext cx="17087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não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4018648" y="7428839"/>
          <a:ext cx="3065145" cy="455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73605"/>
                <a:gridCol w="81534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18.000,00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18.000,00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 marL="72390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18.000,00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21" name="object 21" descr=""/>
          <p:cNvSpPr txBox="1"/>
          <p:nvPr/>
        </p:nvSpPr>
        <p:spPr>
          <a:xfrm>
            <a:off x="724517" y="7949440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332584" y="7949440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/>
          <p:nvPr/>
        </p:nvSpPr>
        <p:spPr>
          <a:xfrm>
            <a:off x="2707345" y="9297230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 txBox="1"/>
          <p:nvPr/>
        </p:nvSpPr>
        <p:spPr>
          <a:xfrm>
            <a:off x="2752756" y="8711440"/>
            <a:ext cx="18554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abril,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/>
          <p:cNvSpPr txBox="1"/>
          <p:nvPr/>
        </p:nvSpPr>
        <p:spPr>
          <a:xfrm>
            <a:off x="6501998" y="9935085"/>
            <a:ext cx="49593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Página </a:t>
            </a:r>
            <a:r>
              <a:rPr dirty="0" sz="600">
                <a:latin typeface="Arial MT"/>
                <a:cs typeface="Arial MT"/>
              </a:rPr>
              <a:t>1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de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1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2942289" y="9935085"/>
            <a:ext cx="30543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2025-09-02T15:56:29Z</dcterms:created>
  <dcterms:modified xsi:type="dcterms:W3CDTF">2025-09-02T15:56:29Z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2024-04-29T00:00:00Z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2024-04-29T00:00:00Z</vt:filetime>
  </property>
</Properties>
</file>