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318750"/>
  <p:notesSz cx="7340600" cy="10318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8812"/>
            <a:ext cx="6244907" cy="2166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8500"/>
            <a:ext cx="5142865" cy="2579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3312"/>
            <a:ext cx="3195923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3312"/>
            <a:ext cx="3195923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jpg"/><Relationship Id="rId11" Type="http://schemas.openxmlformats.org/officeDocument/2006/relationships/image" Target="../media/image5.jpg"/><Relationship Id="rId12" Type="http://schemas.openxmlformats.org/officeDocument/2006/relationships/image" Target="../media/image6.jpg"/><Relationship Id="rId13" Type="http://schemas.openxmlformats.org/officeDocument/2006/relationships/image" Target="../media/image7.jpg"/><Relationship Id="rId14" Type="http://schemas.openxmlformats.org/officeDocument/2006/relationships/image" Target="../media/image8.jpg"/><Relationship Id="rId15" Type="http://schemas.openxmlformats.org/officeDocument/2006/relationships/image" Target="../media/image9.jpg"/><Relationship Id="rId16" Type="http://schemas.openxmlformats.org/officeDocument/2006/relationships/image" Target="../media/image10.jpg"/><Relationship Id="rId17" Type="http://schemas.openxmlformats.org/officeDocument/2006/relationships/image" Target="../media/image1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4047" y="8175368"/>
            <a:ext cx="6379463" cy="149612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54151" y="466205"/>
            <a:ext cx="704087" cy="694738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502919" y="3307626"/>
            <a:ext cx="664845" cy="0"/>
          </a:xfrm>
          <a:custGeom>
            <a:avLst/>
            <a:gdLst/>
            <a:ahLst/>
            <a:cxnLst/>
            <a:rect l="l" t="t" r="r" b="b"/>
            <a:pathLst>
              <a:path w="664844" h="0">
                <a:moveTo>
                  <a:pt x="0" y="0"/>
                </a:moveTo>
                <a:lnTo>
                  <a:pt x="664464" y="0"/>
                </a:lnTo>
              </a:path>
            </a:pathLst>
          </a:custGeom>
          <a:ln w="9141">
            <a:solidFill>
              <a:srgbClr val="6464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393191" y="1316346"/>
            <a:ext cx="6379845" cy="0"/>
          </a:xfrm>
          <a:custGeom>
            <a:avLst/>
            <a:gdLst/>
            <a:ahLst/>
            <a:cxnLst/>
            <a:rect l="l" t="t" r="r" b="b"/>
            <a:pathLst>
              <a:path w="6379845" h="0">
                <a:moveTo>
                  <a:pt x="0" y="0"/>
                </a:moveTo>
                <a:lnTo>
                  <a:pt x="6379464" y="0"/>
                </a:lnTo>
              </a:path>
            </a:pathLst>
          </a:custGeom>
          <a:ln w="18282">
            <a:solidFill>
              <a:srgbClr val="74747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54151" y="4381728"/>
            <a:ext cx="1191768" cy="85319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99872" y="2763719"/>
            <a:ext cx="6163056" cy="536289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798576" y="3491976"/>
            <a:ext cx="2807208" cy="91412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69976" y="4872311"/>
            <a:ext cx="3502152" cy="228532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83919" y="5688934"/>
            <a:ext cx="5696711" cy="219391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728216" y="6075916"/>
            <a:ext cx="1542287" cy="255956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66927" y="6712760"/>
            <a:ext cx="2484120" cy="420499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780287" y="7730490"/>
            <a:ext cx="347472" cy="76177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353311" y="7727443"/>
            <a:ext cx="3255264" cy="9141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750"/>
            <a:ext cx="6612255" cy="165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3312"/>
            <a:ext cx="6612255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596438"/>
            <a:ext cx="2351024" cy="515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96438"/>
            <a:ext cx="1689798" cy="515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596438"/>
            <a:ext cx="1689798" cy="515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046" y="356505"/>
            <a:ext cx="3031490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20">
                <a:solidFill>
                  <a:srgbClr val="2F2F2F"/>
                </a:solidFill>
                <a:latin typeface="Arial MT"/>
                <a:cs typeface="Arial MT"/>
              </a:rPr>
              <a:t>i”REF-</a:t>
            </a:r>
            <a:r>
              <a:rPr dirty="0" sz="1100">
                <a:solidFill>
                  <a:srgbClr val="2F2F2F"/>
                </a:solidFill>
                <a:latin typeface="Arial MT"/>
                <a:cs typeface="Arial MT"/>
              </a:rPr>
              <a:t>EiTURA</a:t>
            </a:r>
            <a:r>
              <a:rPr dirty="0" sz="1100" spc="26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383838"/>
                </a:solidFill>
                <a:latin typeface="Arial MT"/>
                <a:cs typeface="Arial MT"/>
              </a:rPr>
              <a:t>MUNICIPAL</a:t>
            </a:r>
            <a:r>
              <a:rPr dirty="0" sz="1100" spc="19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dirty="0" sz="1100" spc="8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343434"/>
                </a:solidFill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7780" marR="1913889" indent="-5080">
              <a:lnSpc>
                <a:spcPct val="120000"/>
              </a:lnSpc>
              <a:spcBef>
                <a:spcPts val="465"/>
              </a:spcBef>
            </a:pP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!tua</a:t>
            </a:r>
            <a:r>
              <a:rPr dirty="0" sz="800" spc="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Maria</a:t>
            </a:r>
            <a:r>
              <a:rPr dirty="0" sz="800" spc="18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96969"/>
                </a:solidFill>
                <a:latin typeface="Arial MT"/>
                <a:cs typeface="Arial MT"/>
              </a:rPr>
              <a:t>-ourenço,</a:t>
            </a:r>
            <a:r>
              <a:rPr dirty="0" sz="800" spc="80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Arial MT"/>
                <a:cs typeface="Arial MT"/>
              </a:rPr>
              <a:t>UI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fazendo</a:t>
            </a:r>
            <a:r>
              <a:rPr dirty="0" sz="800" spc="10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C.'x.as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045726" y="1522276"/>
            <a:ext cx="170878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Decreto</a:t>
            </a:r>
            <a:r>
              <a:rPr dirty="0" sz="750" spc="5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N°</a:t>
            </a:r>
            <a:r>
              <a:rPr dirty="0" sz="750" spc="-1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2617</a:t>
            </a:r>
            <a:r>
              <a:rPr dirty="0" sz="750" spc="6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750" spc="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30</a:t>
            </a:r>
            <a:r>
              <a:rPr dirty="0" sz="750" spc="4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750" spc="2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abril,</a:t>
            </a:r>
            <a:r>
              <a:rPr dirty="0" sz="750" spc="3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62626"/>
                </a:solidFill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21383" y="1933634"/>
            <a:ext cx="2717800" cy="252729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 indent="635">
              <a:lnSpc>
                <a:spcPts val="890"/>
              </a:lnSpc>
              <a:spcBef>
                <a:spcPts val="135"/>
              </a:spcBef>
            </a:pP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Abre</a:t>
            </a:r>
            <a:r>
              <a:rPr dirty="0" sz="750" spc="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crédito</a:t>
            </a:r>
            <a:r>
              <a:rPr dirty="0" sz="750" spc="4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suplementar</a:t>
            </a:r>
            <a:r>
              <a:rPr dirty="0" sz="750" spc="5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94949"/>
                </a:solidFill>
                <a:latin typeface="Arial MT"/>
                <a:cs typeface="Arial MT"/>
              </a:rPr>
              <a:t>no</a:t>
            </a:r>
            <a:r>
              <a:rPr dirty="0" sz="750" spc="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valor</a:t>
            </a:r>
            <a:r>
              <a:rPr dirty="0" sz="750" spc="6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total</a:t>
            </a:r>
            <a:r>
              <a:rPr dirty="0" sz="750" spc="3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de </a:t>
            </a:r>
            <a:r>
              <a:rPr dirty="0" sz="750">
                <a:solidFill>
                  <a:srgbClr val="4F4F4F"/>
                </a:solidFill>
                <a:latin typeface="Arial MT"/>
                <a:cs typeface="Arial MT"/>
              </a:rPr>
              <a:t>R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$460.000,00,</a:t>
            </a:r>
            <a:r>
              <a:rPr dirty="0" sz="750" spc="9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82828"/>
                </a:solidFill>
                <a:latin typeface="Arial MT"/>
                <a:cs typeface="Arial MT"/>
              </a:rPr>
              <a:t>para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84848"/>
                </a:solidFill>
                <a:latin typeface="Arial MT"/>
                <a:cs typeface="Arial MT"/>
              </a:rPr>
              <a:t>fins</a:t>
            </a:r>
            <a:r>
              <a:rPr dirty="0" sz="750" spc="3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que</a:t>
            </a:r>
            <a:r>
              <a:rPr dirty="0" sz="750" spc="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se</a:t>
            </a:r>
            <a:r>
              <a:rPr dirty="0" sz="750" spc="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especifica</a:t>
            </a:r>
            <a:r>
              <a:rPr dirty="0" sz="750" spc="8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e</a:t>
            </a:r>
            <a:r>
              <a:rPr dirty="0" sz="750" spc="2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da</a:t>
            </a:r>
            <a:r>
              <a:rPr dirty="0" sz="750" spc="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outras</a:t>
            </a:r>
            <a:r>
              <a:rPr dirty="0" sz="750" spc="7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83838"/>
                </a:solidFill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78352" y="4464708"/>
            <a:ext cx="2531110" cy="33909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365"/>
              </a:spcBef>
            </a:pPr>
            <a:r>
              <a:rPr dirty="0" sz="900">
                <a:solidFill>
                  <a:srgbClr val="4B4B4B"/>
                </a:solidFill>
                <a:latin typeface="Arial MT"/>
                <a:cs typeface="Arial MT"/>
              </a:rPr>
              <a:t>PF'E</a:t>
            </a:r>
            <a:r>
              <a:rPr dirty="0" sz="900">
                <a:solidFill>
                  <a:srgbClr val="4D4D4D"/>
                </a:solidFill>
                <a:latin typeface="Arial MT"/>
                <a:cs typeface="Arial MT"/>
              </a:rPr>
              <a:t>ÜEIT</a:t>
            </a:r>
            <a:r>
              <a:rPr dirty="0" sz="900">
                <a:solidFill>
                  <a:srgbClr val="444444"/>
                </a:solidFill>
                <a:latin typeface="Arial MT"/>
                <a:cs typeface="Arial MT"/>
              </a:rPr>
              <a:t>U</a:t>
            </a:r>
            <a:r>
              <a:rPr dirty="0" sz="900">
                <a:solidFill>
                  <a:srgbClr val="464646"/>
                </a:solidFill>
                <a:latin typeface="Arial MT"/>
                <a:cs typeface="Arial MT"/>
              </a:rPr>
              <a:t>RA</a:t>
            </a:r>
            <a:r>
              <a:rPr dirty="0" sz="900" spc="22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343434"/>
                </a:solidFill>
                <a:latin typeface="Arial MT"/>
                <a:cs typeface="Arial MT"/>
              </a:rPr>
              <a:t>MUNICIPAL</a:t>
            </a:r>
            <a:r>
              <a:rPr dirty="0" sz="900" spc="2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900" spc="19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2A2A2A"/>
                </a:solidFill>
                <a:latin typeface="Arial MT"/>
                <a:cs typeface="Arial MT"/>
              </a:rPr>
              <a:t>SEROPEDICA</a:t>
            </a:r>
            <a:endParaRPr sz="900">
              <a:latin typeface="Arial MT"/>
              <a:cs typeface="Arial MT"/>
            </a:endParaRPr>
          </a:p>
          <a:p>
            <a:pPr algn="ctr" marR="34925">
              <a:lnSpc>
                <a:spcPct val="100000"/>
              </a:lnSpc>
              <a:spcBef>
                <a:spcPts val="220"/>
              </a:spcBef>
              <a:tabLst>
                <a:tab pos="767080" algn="l"/>
              </a:tabLst>
            </a:pPr>
            <a:r>
              <a:rPr dirty="0" sz="750" spc="-225">
                <a:solidFill>
                  <a:srgbClr val="565656"/>
                </a:solidFill>
                <a:latin typeface="Arial MT"/>
                <a:cs typeface="Arial MT"/>
              </a:rPr>
              <a:t>L3</a:t>
            </a:r>
            <a:r>
              <a:rPr dirty="0" sz="750" spc="-4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750" spc="-120">
                <a:solidFill>
                  <a:srgbClr val="5B5B5B"/>
                </a:solidFill>
                <a:latin typeface="Arial MT"/>
                <a:cs typeface="Arial MT"/>
              </a:rPr>
              <a:t>I</a:t>
            </a:r>
            <a:r>
              <a:rPr dirty="0" sz="750" spc="1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63636"/>
                </a:solidFill>
                <a:latin typeface="Arial MT"/>
                <a:cs typeface="Arial MT"/>
              </a:rPr>
              <a:t>.09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	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Secretaria</a:t>
            </a:r>
            <a:r>
              <a:rPr dirty="0" sz="750" spc="2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Municipal</a:t>
            </a:r>
            <a:r>
              <a:rPr dirty="0" sz="750" spc="2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750" spc="14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F3F3F"/>
                </a:solidFill>
                <a:latin typeface="Arial MT"/>
                <a:cs typeface="Arial MT"/>
              </a:rPr>
              <a:t>Educaçãc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916987" y="4945692"/>
            <a:ext cx="1758314" cy="66230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324485" indent="473075">
              <a:lnSpc>
                <a:spcPct val="142600"/>
              </a:lnSpc>
              <a:spcBef>
                <a:spcPts val="65"/>
              </a:spcBef>
            </a:pP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Royalties</a:t>
            </a:r>
            <a:r>
              <a:rPr dirty="0" sz="750" spc="6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-</a:t>
            </a:r>
            <a:r>
              <a:rPr dirty="0" sz="750" spc="1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Educacão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Total</a:t>
            </a:r>
            <a:r>
              <a:rPr dirty="0" sz="750" spc="1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do</a:t>
            </a:r>
            <a:r>
              <a:rPr dirty="0" sz="750" spc="14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Projeto</a:t>
            </a:r>
            <a:r>
              <a:rPr dirty="0" sz="750" spc="204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/</a:t>
            </a:r>
            <a:r>
              <a:rPr dirty="0" sz="750" spc="15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Atividade</a:t>
            </a:r>
            <a:r>
              <a:rPr dirty="0" sz="750" spc="19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83838"/>
                </a:solidFill>
                <a:latin typeface="Arial MT"/>
                <a:cs typeface="Arial MT"/>
              </a:rPr>
              <a:t>R$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Total</a:t>
            </a:r>
            <a:r>
              <a:rPr dirty="0" sz="750" spc="114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da</a:t>
            </a:r>
            <a:r>
              <a:rPr dirty="0" sz="750" spc="9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Unidade</a:t>
            </a:r>
            <a:r>
              <a:rPr dirty="0" sz="750" spc="4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A3A3A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392430">
              <a:lnSpc>
                <a:spcPct val="100000"/>
              </a:lnSpc>
              <a:spcBef>
                <a:spcPts val="295"/>
              </a:spcBef>
            </a:pPr>
            <a:r>
              <a:rPr dirty="0" sz="750" spc="10">
                <a:solidFill>
                  <a:srgbClr val="363636"/>
                </a:solidFill>
                <a:latin typeface="Arial MT"/>
                <a:cs typeface="Arial MT"/>
              </a:rPr>
              <a:t>Valor</a:t>
            </a:r>
            <a:r>
              <a:rPr dirty="0" sz="750" spc="204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A2A2A"/>
                </a:solidFill>
                <a:latin typeface="Arial MT"/>
                <a:cs typeface="Arial MT"/>
              </a:rPr>
              <a:t>Total</a:t>
            </a:r>
            <a:r>
              <a:rPr dirty="0" sz="750" spc="1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F2F2F"/>
                </a:solidFill>
                <a:latin typeface="Arial MT"/>
                <a:cs typeface="Arial MT"/>
              </a:rPr>
              <a:t>Suplementado</a:t>
            </a:r>
            <a:r>
              <a:rPr dirty="0" sz="750" spc="2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43434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234489" y="4945692"/>
            <a:ext cx="505459" cy="66230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solidFill>
                  <a:srgbClr val="262626"/>
                </a:solidFill>
                <a:latin typeface="Arial MT"/>
                <a:cs typeface="Arial MT"/>
              </a:rPr>
              <a:t>460.000,00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50"/>
              </a:spcBef>
            </a:pPr>
            <a:r>
              <a:rPr dirty="0" sz="750" spc="-10">
                <a:solidFill>
                  <a:srgbClr val="232323"/>
                </a:solidFill>
                <a:latin typeface="Arial MT"/>
                <a:cs typeface="Arial MT"/>
              </a:rPr>
              <a:t>460.000,00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solidFill>
                  <a:srgbClr val="1F1F1F"/>
                </a:solidFill>
                <a:latin typeface="Arial MT"/>
                <a:cs typeface="Arial MT"/>
              </a:rPr>
              <a:t>460.000,00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00"/>
              </a:spcBef>
            </a:pPr>
            <a:r>
              <a:rPr dirty="0" sz="750" spc="-10">
                <a:solidFill>
                  <a:srgbClr val="2A2A2A"/>
                </a:solidFill>
                <a:latin typeface="Arial MT"/>
                <a:cs typeface="Arial MT"/>
              </a:rPr>
              <a:t>460.000,00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31544" y="6324194"/>
            <a:ext cx="2569845" cy="354330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u="sng" sz="700" spc="50">
                <a:solidFill>
                  <a:srgbClr val="2F2F2F"/>
                </a:solidFill>
                <a:uFill>
                  <a:solidFill>
                    <a:srgbClr val="60606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00" spc="125">
                <a:solidFill>
                  <a:srgbClr val="2F2F2F"/>
                </a:solidFill>
                <a:uFill>
                  <a:solidFill>
                    <a:srgbClr val="60606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 spc="40">
                <a:solidFill>
                  <a:srgbClr val="424242"/>
                </a:solidFill>
                <a:uFill>
                  <a:solidFill>
                    <a:srgbClr val="606064"/>
                  </a:solidFill>
                </a:uFill>
                <a:latin typeface="Arial MT"/>
                <a:cs typeface="Arial MT"/>
              </a:rPr>
              <a:t>An</a:t>
            </a:r>
            <a:r>
              <a:rPr dirty="0" u="sng" sz="700" spc="40">
                <a:solidFill>
                  <a:srgbClr val="5D5D5D"/>
                </a:solidFill>
                <a:uFill>
                  <a:solidFill>
                    <a:srgbClr val="606064"/>
                  </a:solidFill>
                </a:uFill>
                <a:latin typeface="Arial MT"/>
                <a:cs typeface="Arial MT"/>
              </a:rPr>
              <a:t>u</a:t>
            </a:r>
            <a:r>
              <a:rPr dirty="0" u="sng" sz="700" spc="40">
                <a:solidFill>
                  <a:srgbClr val="383838"/>
                </a:solidFill>
                <a:uFill>
                  <a:solidFill>
                    <a:srgbClr val="606064"/>
                  </a:solidFill>
                </a:uFill>
                <a:latin typeface="Arial MT"/>
                <a:cs typeface="Arial MT"/>
              </a:rPr>
              <a:t>la</a:t>
            </a:r>
            <a:r>
              <a:rPr dirty="0" u="sng" sz="700" spc="40">
                <a:solidFill>
                  <a:srgbClr val="444444"/>
                </a:solidFill>
                <a:uFill>
                  <a:solidFill>
                    <a:srgbClr val="606064"/>
                  </a:solidFill>
                </a:uFill>
                <a:latin typeface="Arial MT"/>
                <a:cs typeface="Arial MT"/>
              </a:rPr>
              <a:t>das</a:t>
            </a:r>
            <a:r>
              <a:rPr dirty="0" u="sng" sz="700" spc="500">
                <a:solidFill>
                  <a:srgbClr val="444444"/>
                </a:solidFill>
                <a:uFill>
                  <a:solidFill>
                    <a:srgbClr val="606064"/>
                  </a:solidFill>
                </a:uFill>
                <a:latin typeface="Arial MT"/>
                <a:cs typeface="Arial MT"/>
              </a:rPr>
              <a:t> </a:t>
            </a:r>
            <a:endParaRPr sz="70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75"/>
              </a:spcBef>
            </a:pPr>
            <a:r>
              <a:rPr dirty="0" sz="900">
                <a:solidFill>
                  <a:srgbClr val="363636"/>
                </a:solidFill>
                <a:latin typeface="Arial MT"/>
                <a:cs typeface="Arial MT"/>
              </a:rPr>
              <a:t>F'REFEITURA</a:t>
            </a:r>
            <a:r>
              <a:rPr dirty="0" sz="900" spc="3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494949"/>
                </a:solidFill>
                <a:latin typeface="Arial MT"/>
                <a:cs typeface="Arial MT"/>
              </a:rPr>
              <a:t>51UNIC</a:t>
            </a:r>
            <a:r>
              <a:rPr dirty="0" sz="900" spc="-1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383838"/>
                </a:solidFill>
                <a:latin typeface="Arial MT"/>
                <a:cs typeface="Arial MT"/>
              </a:rPr>
              <a:t>IPAL</a:t>
            </a:r>
            <a:r>
              <a:rPr dirty="0" sz="900" spc="1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900" spc="60">
                <a:solidFill>
                  <a:srgbClr val="595959"/>
                </a:solidFill>
                <a:latin typeface="Arial MT"/>
                <a:cs typeface="Arial MT"/>
              </a:rPr>
              <a:t>BE</a:t>
            </a:r>
            <a:r>
              <a:rPr dirty="0" sz="900" spc="9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3F3F3F"/>
                </a:solidFill>
                <a:latin typeface="Arial MT"/>
                <a:cs typeface="Arial MT"/>
              </a:rPr>
              <a:t>SER6PEDICA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776503" y="5976880"/>
            <a:ext cx="63436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80"/>
              </a:spcBef>
            </a:pPr>
            <a:r>
              <a:rPr dirty="0" sz="800">
                <a:solidFill>
                  <a:srgbClr val="565656"/>
                </a:solidFill>
                <a:latin typeface="Cambria"/>
                <a:cs typeface="Cambria"/>
              </a:rPr>
              <a:t>R</a:t>
            </a:r>
            <a:r>
              <a:rPr dirty="0" sz="800">
                <a:solidFill>
                  <a:srgbClr val="343434"/>
                </a:solidFill>
                <a:latin typeface="Cambria"/>
                <a:cs typeface="Cambria"/>
              </a:rPr>
              <a:t>$460</a:t>
            </a:r>
            <a:r>
              <a:rPr dirty="0" sz="800" spc="30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Cambria"/>
                <a:cs typeface="Cambria"/>
              </a:rPr>
              <a:t>000,00</a:t>
            </a:r>
            <a:endParaRPr sz="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solidFill>
                  <a:srgbClr val="313131"/>
                </a:solidFill>
                <a:latin typeface="Cambria"/>
                <a:cs typeface="Cambria"/>
              </a:rPr>
              <a:t>$465.000,00</a:t>
            </a:r>
            <a:endParaRPr sz="800">
              <a:latin typeface="Cambria"/>
              <a:cs typeface="Cambria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3891692" y="7026075"/>
          <a:ext cx="2942590" cy="6057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3589"/>
                <a:gridCol w="812800"/>
              </a:tblGrid>
              <a:tr h="144780">
                <a:tc>
                  <a:txBody>
                    <a:bodyPr/>
                    <a:lstStyle/>
                    <a:p>
                      <a:pPr marL="507365">
                        <a:lnSpc>
                          <a:spcPts val="885"/>
                        </a:lnSpc>
                      </a:pPr>
                      <a:r>
                        <a:rPr dirty="0" sz="80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PNAE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10"/>
                        </a:lnSpc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Courier New"/>
                          <a:cs typeface="Courier New"/>
                        </a:rPr>
                        <a:t>460000,00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/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>
                          <a:solidFill>
                            <a:srgbClr val="1F1F1F"/>
                          </a:solidFill>
                          <a:latin typeface="Courier New"/>
                          <a:cs typeface="Courier New"/>
                        </a:rPr>
                        <a:t>460.000,00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12700"/>
                </a:tc>
              </a:tr>
              <a:tr h="16002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Total </a:t>
                      </a:r>
                      <a:r>
                        <a:rPr dirty="0" sz="800" spc="-2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460.000,00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33985">
                <a:tc>
                  <a:txBody>
                    <a:bodyPr/>
                    <a:lstStyle/>
                    <a:p>
                      <a:pPr marL="69786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5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460.000,00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2025-09-02T15:50:51Z</dcterms:created>
  <dcterms:modified xsi:type="dcterms:W3CDTF">2025-09-02T15:50:51Z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2025-09-02T00:00:00Z</vt:filetime>
  </property>
  <property fmtid="{D5CDD505-2E9C-101B-9397-08002B2CF9AE}" pid="3" name="LastSaved">
    <vt:filetime>2025-09-02T00:00:00Z</vt:filetime>
  </property>
</Properties>
</file>