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 </a:t>
            </a:r>
            <a:r>
              <a:rPr dirty="0" sz="800" spc="-10">
                <a:latin typeface="Arial MT"/>
                <a:cs typeface="Arial MT"/>
              </a:rPr>
              <a:t>823/2023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datada</a:t>
            </a:r>
            <a:r>
              <a:rPr dirty="0" sz="800">
                <a:latin typeface="Arial MT"/>
                <a:cs typeface="Arial MT"/>
              </a:rPr>
              <a:t> de </a:t>
            </a:r>
            <a:r>
              <a:rPr dirty="0" sz="800" spc="-10">
                <a:latin typeface="Arial MT"/>
                <a:cs typeface="Arial MT"/>
              </a:rPr>
              <a:t>21/12/2023,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>
                <a:latin typeface="Arial MT"/>
                <a:cs typeface="Arial MT"/>
              </a:rPr>
              <a:t> em</a:t>
            </a:r>
            <a:r>
              <a:rPr dirty="0" sz="800" spc="2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83972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R$170.000,00,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213837" y="1418211"/>
            <a:ext cx="17856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2613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</a:t>
            </a:r>
            <a:r>
              <a:rPr dirty="0" sz="800" spc="4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abril,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94390" y="4742662"/>
          <a:ext cx="6590030" cy="11499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3153410"/>
                <a:gridCol w="1788160"/>
                <a:gridCol w="843915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140.000,00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2240">
                <a:tc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6954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205104">
                <a:tc gridSpan="3">
                  <a:txBody>
                    <a:bodyPr/>
                    <a:lstStyle/>
                    <a:p>
                      <a:pPr marL="355600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82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8260"/>
                </a:tc>
              </a:tr>
              <a:tr h="171450">
                <a:tc gridSpan="3">
                  <a:txBody>
                    <a:bodyPr/>
                    <a:lstStyle/>
                    <a:p>
                      <a:pPr marL="355600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 gridSpan="3">
                  <a:txBody>
                    <a:bodyPr/>
                    <a:lstStyle/>
                    <a:p>
                      <a:pPr algn="r" marR="29527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845297" y="594728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25744" y="630923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9600" y="6676646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94814" y="6309235"/>
            <a:ext cx="664210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R$170.000,00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$170.000,00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494390" y="7076414"/>
          <a:ext cx="6590030" cy="978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568575"/>
                <a:gridCol w="2477135"/>
                <a:gridCol w="739139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2.067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Instalações,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39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Distribuição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QSE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7543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Salário-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170.000,00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907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9079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12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13" name="object 13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5" name="object 1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24517" y="1265938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32584" y="1265938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2707345" y="2613647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2752756" y="2027811"/>
            <a:ext cx="185547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abril,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2025-09-02T15:51:51Z</dcterms:created>
  <dcterms:modified xsi:type="dcterms:W3CDTF">2025-09-02T15:51:51Z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2024-04-29T00:00:00Z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2024-04-29T00:00:00Z</vt:filetime>
  </property>
</Properties>
</file>