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344150"/>
  <p:notesSz cx="7340600" cy="10344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6686"/>
            <a:ext cx="6244907" cy="21722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92724"/>
            <a:ext cx="5142865" cy="2586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9154"/>
            <a:ext cx="3195923" cy="68271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9154"/>
            <a:ext cx="3195923" cy="68271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0831" y="387096"/>
            <a:ext cx="707136" cy="69189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96823" y="9505188"/>
            <a:ext cx="6407150" cy="0"/>
          </a:xfrm>
          <a:custGeom>
            <a:avLst/>
            <a:gdLst/>
            <a:ahLst/>
            <a:cxnLst/>
            <a:rect l="l" t="t" r="r" b="b"/>
            <a:pathLst>
              <a:path w="6407150" h="0">
                <a:moveTo>
                  <a:pt x="0" y="0"/>
                </a:moveTo>
                <a:lnTo>
                  <a:pt x="6406896" y="0"/>
                </a:lnTo>
              </a:path>
            </a:pathLst>
          </a:custGeom>
          <a:ln w="9144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767583" y="8904732"/>
            <a:ext cx="1877695" cy="0"/>
          </a:xfrm>
          <a:custGeom>
            <a:avLst/>
            <a:gdLst/>
            <a:ahLst/>
            <a:cxnLst/>
            <a:rect l="l" t="t" r="r" b="b"/>
            <a:pathLst>
              <a:path w="1877695" h="0">
                <a:moveTo>
                  <a:pt x="0" y="0"/>
                </a:moveTo>
                <a:lnTo>
                  <a:pt x="1877568" y="0"/>
                </a:lnTo>
              </a:path>
            </a:pathLst>
          </a:custGeom>
          <a:ln w="9144">
            <a:solidFill>
              <a:srgbClr val="4F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02919" y="1245108"/>
            <a:ext cx="6398260" cy="0"/>
          </a:xfrm>
          <a:custGeom>
            <a:avLst/>
            <a:gdLst/>
            <a:ahLst/>
            <a:cxnLst/>
            <a:rect l="l" t="t" r="r" b="b"/>
            <a:pathLst>
              <a:path w="6398259" h="0">
                <a:moveTo>
                  <a:pt x="0" y="0"/>
                </a:moveTo>
                <a:lnTo>
                  <a:pt x="6397752" y="0"/>
                </a:lnTo>
              </a:path>
            </a:pathLst>
          </a:custGeom>
          <a:ln w="15240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766"/>
            <a:ext cx="6612255" cy="16550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9154"/>
            <a:ext cx="6612255" cy="68271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620060"/>
            <a:ext cx="2351024" cy="517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20060"/>
            <a:ext cx="1689798" cy="517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620060"/>
            <a:ext cx="1689798" cy="517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26766" y="283209"/>
            <a:ext cx="3047365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313131"/>
                </a:solidFill>
                <a:latin typeface="Arial"/>
                <a:cs typeface="Arial"/>
              </a:rPr>
              <a:t>PREFEITURA</a:t>
            </a:r>
            <a:r>
              <a:rPr dirty="0" sz="1150" spc="5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1150" spc="2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13131"/>
                </a:solidFill>
                <a:latin typeface="Arial"/>
                <a:cs typeface="Arial"/>
              </a:rPr>
              <a:t>DE</a:t>
            </a:r>
            <a:r>
              <a:rPr dirty="0" sz="1150" spc="-2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B2B2B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27860">
              <a:lnSpc>
                <a:spcPct val="117500"/>
              </a:lnSpc>
              <a:spcBef>
                <a:spcPts val="455"/>
              </a:spcBef>
            </a:pP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Rua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Maria</a:t>
            </a:r>
            <a:r>
              <a:rPr dirty="0" sz="80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Lourenço,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Fazenda</a:t>
            </a:r>
            <a:r>
              <a:rPr dirty="0" sz="800" spc="-4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047384" y="1446276"/>
            <a:ext cx="2837815" cy="678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1379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Decreto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N°</a:t>
            </a:r>
            <a:r>
              <a:rPr dirty="0" sz="800" spc="-4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83838"/>
                </a:solidFill>
                <a:latin typeface="Arial MT"/>
                <a:cs typeface="Arial MT"/>
              </a:rPr>
              <a:t>2628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10</a:t>
            </a:r>
            <a:r>
              <a:rPr dirty="0" sz="800" spc="36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00" spc="1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maio,</a:t>
            </a:r>
            <a:r>
              <a:rPr dirty="0" sz="80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800">
              <a:latin typeface="Arial MT"/>
              <a:cs typeface="Arial MT"/>
            </a:endParaRPr>
          </a:p>
          <a:p>
            <a:pPr marL="14604" marR="40005" indent="-2540">
              <a:lnSpc>
                <a:spcPts val="890"/>
              </a:lnSpc>
            </a:pP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Abre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crédito</a:t>
            </a:r>
            <a:r>
              <a:rPr dirty="0" sz="800" spc="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suplementar</a:t>
            </a:r>
            <a:r>
              <a:rPr dirty="0" sz="800" spc="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no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valor</a:t>
            </a:r>
            <a:r>
              <a:rPr dirty="0" sz="80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total</a:t>
            </a:r>
            <a:r>
              <a:rPr dirty="0" sz="800" spc="-1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R$1.100.000,00,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para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fins</a:t>
            </a:r>
            <a:r>
              <a:rPr dirty="0" sz="800" spc="-5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que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se</a:t>
            </a:r>
            <a:r>
              <a:rPr dirty="0" sz="800" spc="-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especifica</a:t>
            </a:r>
            <a:r>
              <a:rPr dirty="0" sz="800" spc="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e</a:t>
            </a:r>
            <a:r>
              <a:rPr dirty="0" sz="80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r>
              <a:rPr dirty="0" sz="800" spc="-4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outras</a:t>
            </a:r>
            <a:r>
              <a:rPr dirty="0" sz="80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89060" y="2601467"/>
            <a:ext cx="6223000" cy="9188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88670">
              <a:lnSpc>
                <a:spcPct val="140000"/>
              </a:lnSpc>
              <a:spcBef>
                <a:spcPts val="100"/>
              </a:spcBef>
            </a:pPr>
            <a:r>
              <a:rPr dirty="0" sz="800" spc="-50">
                <a:solidFill>
                  <a:srgbClr val="3D3D3D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PREFEITO 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MUNICIPAL,</a:t>
            </a:r>
            <a:r>
              <a:rPr dirty="0" sz="800" spc="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no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uso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suas</a:t>
            </a:r>
            <a:r>
              <a:rPr dirty="0" sz="800" spc="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atribuições</a:t>
            </a:r>
            <a:r>
              <a:rPr dirty="0" sz="800" spc="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legais,</a:t>
            </a:r>
            <a:r>
              <a:rPr dirty="0" sz="800" spc="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constitucionais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acordo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com</a:t>
            </a:r>
            <a:r>
              <a:rPr dirty="0" sz="80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83838"/>
                </a:solidFill>
                <a:latin typeface="Arial MT"/>
                <a:cs typeface="Arial MT"/>
              </a:rPr>
              <a:t>que</a:t>
            </a:r>
            <a:r>
              <a:rPr dirty="0" sz="80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Ihe</a:t>
            </a:r>
            <a:r>
              <a:rPr dirty="0" sz="80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confere</a:t>
            </a:r>
            <a:r>
              <a:rPr dirty="0" sz="800" spc="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art.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8º</a:t>
            </a:r>
            <a:r>
              <a:rPr dirty="0" sz="800" spc="17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LEI</a:t>
            </a:r>
            <a:r>
              <a:rPr dirty="0" sz="800" spc="-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 823/2023</a:t>
            </a:r>
            <a:r>
              <a:rPr dirty="0" sz="80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datada</a:t>
            </a:r>
            <a:r>
              <a:rPr dirty="0" sz="800" spc="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83838"/>
                </a:solidFill>
                <a:latin typeface="Arial MT"/>
                <a:cs typeface="Arial MT"/>
              </a:rPr>
              <a:t>21/12/2023,</a:t>
            </a:r>
            <a:r>
              <a:rPr dirty="0" sz="800" spc="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publicada</a:t>
            </a:r>
            <a:r>
              <a:rPr dirty="0" sz="800" spc="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em</a:t>
            </a:r>
            <a:r>
              <a:rPr dirty="0" sz="800" spc="17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solidFill>
                  <a:srgbClr val="3D3D3D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5">
                <a:solidFill>
                  <a:srgbClr val="3D3D3D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63636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5">
                <a:solidFill>
                  <a:srgbClr val="363636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83838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45">
                <a:solidFill>
                  <a:srgbClr val="383838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B3B3B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20">
                <a:solidFill>
                  <a:srgbClr val="3B3B3B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83838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5">
                <a:solidFill>
                  <a:srgbClr val="383838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84848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35">
                <a:solidFill>
                  <a:srgbClr val="484848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424242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16230">
              <a:lnSpc>
                <a:spcPct val="100000"/>
              </a:lnSpc>
              <a:spcBef>
                <a:spcPts val="5"/>
              </a:spcBef>
            </a:pP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Artigo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1º</a:t>
            </a:r>
            <a:r>
              <a:rPr dirty="0" sz="8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-</a:t>
            </a:r>
            <a:r>
              <a:rPr dirty="0" sz="800" spc="-1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Fica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aberto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crédito</a:t>
            </a:r>
            <a:r>
              <a:rPr dirty="0" sz="800" spc="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suplementar</a:t>
            </a:r>
            <a:r>
              <a:rPr dirty="0" sz="800" spc="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as</a:t>
            </a:r>
            <a:r>
              <a:rPr dirty="0" sz="80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seguintes</a:t>
            </a:r>
            <a:r>
              <a:rPr dirty="0" sz="800" spc="4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37244" y="4229902"/>
            <a:ext cx="1873250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solidFill>
                  <a:srgbClr val="2D2D2D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60">
                <a:solidFill>
                  <a:srgbClr val="2D2D2D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2D2D2D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solidFill>
                  <a:srgbClr val="2D2D2D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05"/>
              </a:spcBef>
            </a:pPr>
            <a:r>
              <a:rPr dirty="0" sz="950" b="1">
                <a:solidFill>
                  <a:srgbClr val="2B2B2B"/>
                </a:solidFill>
                <a:latin typeface="Arial"/>
                <a:cs typeface="Arial"/>
              </a:rPr>
              <a:t>FUNDO</a:t>
            </a:r>
            <a:r>
              <a:rPr dirty="0" sz="950" spc="1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F2F2F"/>
                </a:solidFill>
                <a:latin typeface="Arial"/>
                <a:cs typeface="Arial"/>
              </a:rPr>
              <a:t>MUNICIPAL</a:t>
            </a:r>
            <a:r>
              <a:rPr dirty="0" sz="950" spc="5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33333"/>
                </a:solidFill>
                <a:latin typeface="Arial"/>
                <a:cs typeface="Arial"/>
              </a:rPr>
              <a:t>DE</a:t>
            </a:r>
            <a:r>
              <a:rPr dirty="0" sz="950" spc="-3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B2B2B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423718" y="4530852"/>
            <a:ext cx="521779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Fundo</a:t>
            </a:r>
            <a:r>
              <a:rPr dirty="0" sz="800" spc="4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Municipal</a:t>
            </a:r>
            <a:r>
              <a:rPr dirty="0" sz="800" spc="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800" spc="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baseline="3472" sz="1200" spc="-44">
                <a:solidFill>
                  <a:srgbClr val="3A3A3A"/>
                </a:solidFill>
                <a:latin typeface="Arial MT"/>
                <a:cs typeface="Arial MT"/>
              </a:rPr>
              <a:t>MANUTEN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CÃ</a:t>
            </a:r>
            <a:r>
              <a:rPr dirty="0" baseline="3472" sz="1200" spc="-44">
                <a:solidFill>
                  <a:srgbClr val="3A3A3A"/>
                </a:solidFill>
                <a:latin typeface="Arial MT"/>
                <a:cs typeface="Arial MT"/>
              </a:rPr>
              <a:t>O</a:t>
            </a:r>
            <a:r>
              <a:rPr dirty="0" baseline="3472" sz="1200" spc="-97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424242"/>
                </a:solidFill>
                <a:latin typeface="Arial MT"/>
                <a:cs typeface="Arial MT"/>
              </a:rPr>
              <a:t>/</a:t>
            </a:r>
            <a:r>
              <a:rPr dirty="0" baseline="3472" sz="1200" spc="-52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2F2F2F"/>
                </a:solidFill>
                <a:latin typeface="Arial MT"/>
                <a:cs typeface="Arial MT"/>
              </a:rPr>
              <a:t>OPERACIONALIZACÃO</a:t>
            </a:r>
            <a:r>
              <a:rPr dirty="0" baseline="3472" sz="1200" spc="-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baseline="3472" sz="1200" spc="-30">
                <a:solidFill>
                  <a:srgbClr val="3B3B3B"/>
                </a:solidFill>
                <a:latin typeface="Arial MT"/>
                <a:cs typeface="Arial MT"/>
              </a:rPr>
              <a:t>DAS</a:t>
            </a:r>
            <a:r>
              <a:rPr dirty="0" baseline="3472" sz="1200" spc="-7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313131"/>
                </a:solidFill>
                <a:latin typeface="Arial MT"/>
                <a:cs typeface="Arial MT"/>
              </a:rPr>
              <a:t>UNIDADES</a:t>
            </a:r>
            <a:r>
              <a:rPr dirty="0" baseline="3472" sz="1200" spc="67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baseline="3472" sz="120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solidFill>
                  <a:srgbClr val="3D3D3D"/>
                </a:solidFill>
                <a:latin typeface="Arial MT"/>
                <a:cs typeface="Arial MT"/>
              </a:rPr>
              <a:t>SAÚDE</a:t>
            </a:r>
            <a:r>
              <a:rPr dirty="0" baseline="3472" sz="1200" spc="52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4F4F4F"/>
                </a:solidFill>
                <a:latin typeface="Arial MT"/>
                <a:cs typeface="Arial MT"/>
              </a:rPr>
              <a:t>/</a:t>
            </a:r>
            <a:r>
              <a:rPr dirty="0" baseline="3472" sz="1200" spc="-6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solidFill>
                  <a:srgbClr val="3A3A3A"/>
                </a:solidFill>
                <a:latin typeface="Arial MT"/>
                <a:cs typeface="Arial MT"/>
              </a:rPr>
              <a:t>CEMES</a:t>
            </a:r>
            <a:r>
              <a:rPr dirty="0" baseline="3472" sz="1200" spc="67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4B4B4B"/>
                </a:solidFill>
                <a:latin typeface="Arial MT"/>
                <a:cs typeface="Arial MT"/>
              </a:rPr>
              <a:t>/</a:t>
            </a:r>
            <a:r>
              <a:rPr dirty="0" baseline="3472" sz="1200" spc="-1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baseline="3472" sz="1200" spc="-60">
                <a:solidFill>
                  <a:srgbClr val="3A3A3A"/>
                </a:solidFill>
                <a:latin typeface="Arial MT"/>
                <a:cs typeface="Arial MT"/>
              </a:rPr>
              <a:t>SAMU</a:t>
            </a:r>
            <a:r>
              <a:rPr dirty="0" baseline="3472" sz="1200" spc="7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343434"/>
                </a:solidFill>
                <a:latin typeface="Arial MT"/>
                <a:cs typeface="Arial MT"/>
              </a:rPr>
              <a:t>192/SAÚDE</a:t>
            </a:r>
            <a:r>
              <a:rPr dirty="0" baseline="3472" sz="1200" spc="67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2F2F2F"/>
                </a:solidFill>
                <a:latin typeface="Arial MT"/>
                <a:cs typeface="Arial MT"/>
              </a:rPr>
              <a:t>MENTAL/UPA</a:t>
            </a:r>
            <a:r>
              <a:rPr dirty="0" baseline="3472" sz="1200" spc="112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baseline="3472" sz="1200" spc="-75">
                <a:solidFill>
                  <a:srgbClr val="2F2F2F"/>
                </a:solidFill>
                <a:latin typeface="Arial MT"/>
                <a:cs typeface="Arial MT"/>
              </a:rPr>
              <a:t>2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56691" y="4536948"/>
            <a:ext cx="586105" cy="53149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285"/>
              </a:spcBef>
            </a:pPr>
            <a:r>
              <a:rPr dirty="0" sz="800" spc="-30">
                <a:solidFill>
                  <a:srgbClr val="2B2B2B"/>
                </a:solidFill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24213" y="4920996"/>
            <a:ext cx="54413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06420" algn="l"/>
                <a:tab pos="4870450" algn="l"/>
              </a:tabLst>
            </a:pP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DEMAIS</a:t>
            </a:r>
            <a:r>
              <a:rPr dirty="0" sz="800" spc="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SERVICOS</a:t>
            </a:r>
            <a:r>
              <a:rPr dirty="0" sz="800" spc="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83838"/>
                </a:solidFill>
                <a:latin typeface="Arial MT"/>
                <a:cs typeface="Arial MT"/>
              </a:rPr>
              <a:t>TERCEIROS</a:t>
            </a:r>
            <a:r>
              <a:rPr dirty="0" sz="800" spc="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PESSOA</a:t>
            </a:r>
            <a:r>
              <a:rPr dirty="0" sz="800" spc="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JURÍDICA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	</a:t>
            </a:r>
            <a:r>
              <a:rPr dirty="0" sz="800" spc="-35">
                <a:solidFill>
                  <a:srgbClr val="383838"/>
                </a:solidFill>
                <a:latin typeface="Arial MT"/>
                <a:cs typeface="Arial MT"/>
              </a:rPr>
              <a:t>SUS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Manutencão</a:t>
            </a:r>
            <a:r>
              <a:rPr dirty="0" sz="800" spc="8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B3B3B"/>
                </a:solidFill>
                <a:latin typeface="Arial MT"/>
                <a:cs typeface="Arial MT"/>
              </a:rPr>
              <a:t>ASPS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-</a:t>
            </a:r>
            <a:r>
              <a:rPr dirty="0" sz="8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Governo</a:t>
            </a:r>
            <a:r>
              <a:rPr dirty="0" sz="800" spc="4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363636"/>
                </a:solidFill>
                <a:latin typeface="Arial MT"/>
                <a:cs typeface="Arial MT"/>
              </a:rPr>
              <a:t>I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	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1.100.000,00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4022756" y="5104864"/>
          <a:ext cx="2938145" cy="4324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7395"/>
                <a:gridCol w="844550"/>
              </a:tblGrid>
              <a:tr h="14033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2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4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1.100.000,00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1.100.000,00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32715">
                <a:tc>
                  <a:txBody>
                    <a:bodyPr/>
                    <a:lstStyle/>
                    <a:p>
                      <a:pPr marL="41465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1.100.000,00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975001" y="5588508"/>
            <a:ext cx="5746115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59105" marR="5080" indent="-447040">
              <a:lnSpc>
                <a:spcPct val="102499"/>
              </a:lnSpc>
              <a:spcBef>
                <a:spcPts val="75"/>
              </a:spcBef>
            </a:pP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Artigo</a:t>
            </a:r>
            <a:r>
              <a:rPr dirty="0" sz="800" spc="-4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2º</a:t>
            </a:r>
            <a:r>
              <a:rPr dirty="0" sz="8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800" spc="-7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44444"/>
                </a:solidFill>
                <a:latin typeface="Arial MT"/>
                <a:cs typeface="Arial MT"/>
              </a:rPr>
              <a:t>As</a:t>
            </a:r>
            <a:r>
              <a:rPr dirty="0" sz="800" spc="-3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despesas</a:t>
            </a:r>
            <a:r>
              <a:rPr dirty="0" sz="800" spc="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decorrentes</a:t>
            </a:r>
            <a:r>
              <a:rPr dirty="0" sz="800" spc="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da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abertura</a:t>
            </a:r>
            <a:r>
              <a:rPr dirty="0" sz="800" spc="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do</a:t>
            </a:r>
            <a:r>
              <a:rPr dirty="0" sz="800" spc="-3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presente</a:t>
            </a:r>
            <a:r>
              <a:rPr dirty="0" sz="800" spc="-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crédito</a:t>
            </a:r>
            <a:r>
              <a:rPr dirty="0" sz="800" spc="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suplementar,</a:t>
            </a:r>
            <a:r>
              <a:rPr dirty="0" sz="800" spc="7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serão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cobertas</a:t>
            </a:r>
            <a:r>
              <a:rPr dirty="0" sz="80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com</a:t>
            </a:r>
            <a:r>
              <a:rPr dirty="0" sz="800" spc="-1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recursos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trata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Artigo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43</a:t>
            </a:r>
            <a:r>
              <a:rPr dirty="0" sz="800" spc="-6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parágrafo</a:t>
            </a:r>
            <a:r>
              <a:rPr dirty="0" sz="800" spc="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1º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da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Lei</a:t>
            </a:r>
            <a:r>
              <a:rPr dirty="0" sz="800" spc="-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Federal</a:t>
            </a:r>
            <a:r>
              <a:rPr dirty="0" sz="800" spc="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4.320/64,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Inciso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812720" y="5926835"/>
            <a:ext cx="159004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37500"/>
              </a:lnSpc>
              <a:spcBef>
                <a:spcPts val="100"/>
              </a:spcBef>
            </a:pP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Inciso:</a:t>
            </a:r>
            <a:r>
              <a:rPr dirty="0" sz="800" spc="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II</a:t>
            </a:r>
            <a:r>
              <a:rPr dirty="0" sz="800" spc="-5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-</a:t>
            </a:r>
            <a:r>
              <a:rPr dirty="0" sz="800" spc="-5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Excesso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Arrecadação: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III</a:t>
            </a:r>
            <a:r>
              <a:rPr dirty="0" sz="800" spc="-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Anulação</a:t>
            </a:r>
            <a:r>
              <a:rPr dirty="0" sz="800" spc="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de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Dotação</a:t>
            </a:r>
            <a:r>
              <a:rPr dirty="0" sz="800" spc="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8A8A8A"/>
                </a:solidFill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34196" y="6259870"/>
            <a:ext cx="187007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solidFill>
                  <a:srgbClr val="2A2A2A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50">
                <a:solidFill>
                  <a:srgbClr val="2A2A2A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313131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solidFill>
                  <a:srgbClr val="313131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05"/>
              </a:spcBef>
            </a:pPr>
            <a:r>
              <a:rPr dirty="0" sz="950" b="1">
                <a:solidFill>
                  <a:srgbClr val="282828"/>
                </a:solidFill>
                <a:latin typeface="Arial"/>
                <a:cs typeface="Arial"/>
              </a:rPr>
              <a:t>FUNDO</a:t>
            </a:r>
            <a:r>
              <a:rPr dirty="0" sz="950" spc="3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D2D2D"/>
                </a:solidFill>
                <a:latin typeface="Arial"/>
                <a:cs typeface="Arial"/>
              </a:rPr>
              <a:t>MUNICIPAL</a:t>
            </a:r>
            <a:r>
              <a:rPr dirty="0" sz="950" spc="4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F2F2F"/>
                </a:solidFill>
                <a:latin typeface="Arial"/>
                <a:cs typeface="Arial"/>
              </a:rPr>
              <a:t>DE</a:t>
            </a:r>
            <a:r>
              <a:rPr dirty="0" sz="950" spc="-3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950" spc="-20" b="1">
                <a:solidFill>
                  <a:srgbClr val="2D2D2D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99041" y="5926835"/>
            <a:ext cx="719455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R$1.100.000,00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360"/>
              </a:spcBef>
            </a:pP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$1.100.000,00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631545" y="6638008"/>
          <a:ext cx="6326505" cy="937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325"/>
                <a:gridCol w="2663825"/>
                <a:gridCol w="2223135"/>
                <a:gridCol w="66675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4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10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FMS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6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5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532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6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1.100.000,00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5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1.100.000,00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5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15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3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00" spc="-4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00" spc="14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65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1.100.000,00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8575"/>
                </a:tc>
              </a:tr>
              <a:tr h="1276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23265">
                        <a:lnSpc>
                          <a:spcPts val="869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35"/>
                        </a:spcBef>
                      </a:pP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1.100.000,00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853081" y="7633716"/>
            <a:ext cx="4584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Artigo</a:t>
            </a:r>
            <a:r>
              <a:rPr dirty="0" sz="800" spc="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64646"/>
                </a:solidFill>
                <a:latin typeface="Arial MT"/>
                <a:cs typeface="Arial MT"/>
              </a:rPr>
              <a:t>3º </a:t>
            </a:r>
            <a:r>
              <a:rPr dirty="0" sz="800" spc="-5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39304" y="7633716"/>
            <a:ext cx="33045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Revogadas</a:t>
            </a:r>
            <a:r>
              <a:rPr dirty="0" sz="800" spc="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as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disposições</a:t>
            </a:r>
            <a:r>
              <a:rPr dirty="0" sz="800" spc="7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44444"/>
                </a:solidFill>
                <a:latin typeface="Arial MT"/>
                <a:cs typeface="Arial MT"/>
              </a:rPr>
              <a:t>em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contrário.</a:t>
            </a:r>
            <a:r>
              <a:rPr dirty="0" sz="800" spc="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B3B3B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se,</a:t>
            </a:r>
            <a:r>
              <a:rPr dirty="0" sz="800" spc="8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se</a:t>
            </a:r>
            <a:r>
              <a:rPr dirty="0" sz="80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F2F2F"/>
                </a:solidFill>
                <a:latin typeface="Arial MT"/>
                <a:cs typeface="Arial MT"/>
              </a:rPr>
              <a:t>cumpra-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786053" y="8353043"/>
            <a:ext cx="18046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Gabinete</a:t>
            </a:r>
            <a:r>
              <a:rPr dirty="0" sz="800" spc="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do 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Prefeito,</a:t>
            </a:r>
            <a:r>
              <a:rPr dirty="0" sz="800" spc="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10</a:t>
            </a:r>
            <a:r>
              <a:rPr dirty="0" sz="800" spc="34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800" spc="17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maio,</a:t>
            </a:r>
            <a:r>
              <a:rPr dirty="0" sz="800" spc="-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980061" y="9512300"/>
            <a:ext cx="28575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3F3F3F"/>
                </a:solidFill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397950" y="9518650"/>
            <a:ext cx="47561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262626"/>
                </a:solidFill>
                <a:latin typeface="Arial MT"/>
                <a:cs typeface="Arial MT"/>
              </a:rPr>
              <a:t>Página</a:t>
            </a:r>
            <a:r>
              <a:rPr dirty="0" sz="550" spc="5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464646"/>
                </a:solidFill>
                <a:latin typeface="Arial MT"/>
                <a:cs typeface="Arial MT"/>
              </a:rPr>
              <a:t>1</a:t>
            </a:r>
            <a:r>
              <a:rPr dirty="0" sz="550" spc="3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550" spc="7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343434"/>
                </a:solidFill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2025-09-02T15:36:01Z</dcterms:created>
  <dcterms:modified xsi:type="dcterms:W3CDTF">2025-09-02T15:36:01Z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2025-09-02T00:00:00Z</vt:filetime>
  </property>
  <property fmtid="{D5CDD505-2E9C-101B-9397-08002B2CF9AE}" pid="3" name="LastSaved">
    <vt:filetime>2025-09-02T00:00:00Z</vt:filetime>
  </property>
</Properties>
</file>