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937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Pãgina</a:t>
            </a:r>
            <a:r>
              <a:rPr dirty="0" sz="600" spc="15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5"/>
              <a:t> </a:t>
            </a:r>
            <a:r>
              <a:rPr dirty="0" sz="600" spc="-10">
                <a:solidFill>
                  <a:srgbClr val="3B3B3B"/>
                </a:solidFill>
              </a:rPr>
              <a:t>de</a:t>
            </a:r>
            <a:r>
              <a:rPr dirty="0" sz="600" spc="10">
                <a:solidFill>
                  <a:srgbClr val="3B3B3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937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Pãgina</a:t>
            </a:r>
            <a:r>
              <a:rPr dirty="0" sz="600" spc="15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5"/>
              <a:t> </a:t>
            </a:r>
            <a:r>
              <a:rPr dirty="0" sz="600" spc="-10">
                <a:solidFill>
                  <a:srgbClr val="3B3B3B"/>
                </a:solidFill>
              </a:rPr>
              <a:t>de</a:t>
            </a:r>
            <a:r>
              <a:rPr dirty="0" sz="600" spc="10">
                <a:solidFill>
                  <a:srgbClr val="3B3B3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937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Pãgina</a:t>
            </a:r>
            <a:r>
              <a:rPr dirty="0" sz="600" spc="15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5"/>
              <a:t> </a:t>
            </a:r>
            <a:r>
              <a:rPr dirty="0" sz="600" spc="-10">
                <a:solidFill>
                  <a:srgbClr val="3B3B3B"/>
                </a:solidFill>
              </a:rPr>
              <a:t>de</a:t>
            </a:r>
            <a:r>
              <a:rPr dirty="0" sz="600" spc="10">
                <a:solidFill>
                  <a:srgbClr val="3B3B3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937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Pãgina</a:t>
            </a:r>
            <a:r>
              <a:rPr dirty="0" sz="600" spc="15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5"/>
              <a:t> </a:t>
            </a:r>
            <a:r>
              <a:rPr dirty="0" sz="600" spc="-10">
                <a:solidFill>
                  <a:srgbClr val="3B3B3B"/>
                </a:solidFill>
              </a:rPr>
              <a:t>de</a:t>
            </a:r>
            <a:r>
              <a:rPr dirty="0" sz="600" spc="10">
                <a:solidFill>
                  <a:srgbClr val="3B3B3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937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Pãgina</a:t>
            </a:r>
            <a:r>
              <a:rPr dirty="0" sz="600" spc="15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5"/>
              <a:t> </a:t>
            </a:r>
            <a:r>
              <a:rPr dirty="0" sz="600" spc="-10">
                <a:solidFill>
                  <a:srgbClr val="3B3B3B"/>
                </a:solidFill>
              </a:rPr>
              <a:t>de</a:t>
            </a:r>
            <a:r>
              <a:rPr dirty="0" sz="600" spc="10">
                <a:solidFill>
                  <a:srgbClr val="3B3B3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11332" y="9818222"/>
            <a:ext cx="506361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937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Pãgina</a:t>
            </a:r>
            <a:r>
              <a:rPr dirty="0" sz="600" spc="15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5"/>
              <a:t> </a:t>
            </a:r>
            <a:r>
              <a:rPr dirty="0" sz="600" spc="-10">
                <a:solidFill>
                  <a:srgbClr val="3B3B3B"/>
                </a:solidFill>
              </a:rPr>
              <a:t>de</a:t>
            </a:r>
            <a:r>
              <a:rPr dirty="0" sz="600" spc="10">
                <a:solidFill>
                  <a:srgbClr val="3B3B3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7402" y="1359408"/>
            <a:ext cx="6448268" cy="4267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2254" y="445007"/>
            <a:ext cx="798415" cy="780288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93112" y="9800844"/>
            <a:ext cx="6454775" cy="0"/>
          </a:xfrm>
          <a:custGeom>
            <a:avLst/>
            <a:gdLst/>
            <a:ahLst/>
            <a:cxnLst/>
            <a:rect l="l" t="t" r="r" b="b"/>
            <a:pathLst>
              <a:path w="6454775" h="0">
                <a:moveTo>
                  <a:pt x="0" y="0"/>
                </a:moveTo>
                <a:lnTo>
                  <a:pt x="6454359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74220" y="399033"/>
            <a:ext cx="2054860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480">
                <a:latin typeface="Arial MT"/>
                <a:cs typeface="Arial MT"/>
              </a:rPr>
              <a:t> </a:t>
            </a:r>
            <a:r>
              <a:rPr dirty="0" sz="1150" spc="-25">
                <a:solidFill>
                  <a:srgbClr val="070707"/>
                </a:solidFill>
                <a:latin typeface="Arial MT"/>
                <a:cs typeface="Arial MT"/>
              </a:rPr>
              <a:t>IE</a:t>
            </a:r>
            <a:endParaRPr sz="1150">
              <a:latin typeface="Arial MT"/>
              <a:cs typeface="Arial MT"/>
            </a:endParaRPr>
          </a:p>
          <a:p>
            <a:pPr marL="15240" marR="923925">
              <a:lnSpc>
                <a:spcPct val="12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Maria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Lourençc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19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896038" y="9795228"/>
            <a:ext cx="274955" cy="13906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800" spc="-120">
                <a:latin typeface="Arial MT"/>
                <a:cs typeface="Arial MT"/>
              </a:rPr>
              <a:t>Servau›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3937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Pãgina</a:t>
            </a:r>
            <a:r>
              <a:rPr dirty="0" sz="600" spc="15"/>
              <a:t> </a:t>
            </a:r>
            <a:fld id="{81D60167-4931-47E6-BA6A-407CBD079E47}" type="slidenum">
              <a:rPr dirty="0" sz="600"/>
              <a:t>1</a:t>
            </a:fld>
            <a:r>
              <a:rPr dirty="0" sz="600" spc="-35"/>
              <a:t> </a:t>
            </a:r>
            <a:r>
              <a:rPr dirty="0" sz="600" spc="-10">
                <a:solidFill>
                  <a:srgbClr val="3B3B3B"/>
                </a:solidFill>
              </a:rPr>
              <a:t>de</a:t>
            </a:r>
            <a:r>
              <a:rPr dirty="0" sz="600" spc="10">
                <a:solidFill>
                  <a:srgbClr val="3B3B3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  <p:sp>
        <p:nvSpPr>
          <p:cNvPr id="6" name="object 6" descr=""/>
          <p:cNvSpPr txBox="1"/>
          <p:nvPr/>
        </p:nvSpPr>
        <p:spPr>
          <a:xfrm>
            <a:off x="3461957" y="399033"/>
            <a:ext cx="836294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>
                <a:latin typeface="Arial MT"/>
                <a:cs typeface="Arial MT"/>
              </a:rPr>
              <a:t>EROPÜRUA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32028" y="1592580"/>
            <a:ext cx="1746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 N°</a:t>
            </a:r>
            <a:r>
              <a:rPr dirty="0" sz="800" spc="-30">
                <a:latin typeface="Arial MT"/>
                <a:cs typeface="Arial MT"/>
              </a:rPr>
              <a:t> 2631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maio,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75500" y="2022347"/>
            <a:ext cx="2784475" cy="263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2069">
              <a:lnSpc>
                <a:spcPts val="935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.hur+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RS134.000,00.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ts val="935"/>
              </a:lnSpc>
            </a:pP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.</a:t>
            </a:r>
            <a:r>
              <a:rPr dirty="0" sz="800" spc="275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14">
                <a:latin typeface="Arial MT"/>
                <a:cs typeface="Arial MT"/>
              </a:rPr>
              <a:t>que°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48759" y="2763011"/>
            <a:ext cx="6264910" cy="937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121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25">
                <a:latin typeface="Arial MT"/>
                <a:cs typeface="Arial MT"/>
              </a:rPr>
              <a:t>nra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õ=s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art.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30">
                <a:latin typeface="Arial MT"/>
                <a:cs typeface="Arial MT"/>
              </a:rPr>
              <a:t> 21/12/2023,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21/12/20?3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 </a:t>
            </a:r>
            <a:r>
              <a:rPr dirty="0" u="sng" sz="800" spc="-7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2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as</a:t>
            </a:r>
            <a:r>
              <a:rPr dirty="0" sz="80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3049" y="4405884"/>
            <a:ext cx="1893570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480"/>
              </a:spcBef>
            </a:pPr>
            <a:r>
              <a:rPr dirty="0" sz="800" spc="100">
                <a:latin typeface="Arial MT"/>
                <a:cs typeface="Arial MT"/>
              </a:rPr>
              <a:t>FUNDO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90">
                <a:latin typeface="Arial MT"/>
                <a:cs typeface="Arial MT"/>
              </a:rPr>
              <a:t>MUNICIPAL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105">
                <a:latin typeface="Arial MT"/>
                <a:cs typeface="Arial MT"/>
              </a:rPr>
              <a:t>DE </a:t>
            </a:r>
            <a:r>
              <a:rPr dirty="0" sz="800" spc="95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06469" y="4821400"/>
          <a:ext cx="6367145" cy="618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5085080"/>
                <a:gridCol w="50292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MANUTENG?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OPERACIONAL.IZAC4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?É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800" spc="-1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S”ÜAÜ”Ê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CIA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21355" algn="l"/>
                        </a:tabLst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*r</a:t>
                      </a:r>
                      <a:r>
                        <a:rPr dirty="0" baseline="3472" sz="1200" spc="315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?c'3A</a:t>
                      </a:r>
                      <a:r>
                        <a:rPr dirty="0" baseline="3472" sz="1200" spc="7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ÍSlf.C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472" sz="12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ASPS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I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558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531563" y="5448300"/>
            <a:ext cx="588645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3.3.9.0.36.01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2326" y="5490972"/>
            <a:ext cx="52311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44850" algn="l"/>
              </a:tabLst>
            </a:pPr>
            <a:r>
              <a:rPr dirty="0" sz="800" spc="-30">
                <a:latin typeface="Arial MT"/>
                <a:cs typeface="Arial MT"/>
              </a:rPr>
              <a:t>MANUTENCÃO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/ </a:t>
            </a:r>
            <a:r>
              <a:rPr dirty="0" sz="800" spc="-20">
                <a:latin typeface="Arial MT"/>
                <a:cs typeface="Arial MT"/>
              </a:rPr>
              <a:t>OPERAClONALlZAGÂü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:.’</a:t>
            </a:r>
            <a:r>
              <a:rPr dirty="0" sz="800" spc="-45">
                <a:latin typeface="Arial MT"/>
                <a:cs typeface="Arial MT"/>
              </a:rPr>
              <a:t>’°.S</a:t>
            </a:r>
            <a:r>
              <a:rPr dirty="0" sz="800" spc="-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SAÚrü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30">
                <a:latin typeface="Arial MT"/>
                <a:cs typeface="Arial MT"/>
              </a:rPr>
              <a:t>CEMES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/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SAMU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192/SAÚDE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MENTAL/UPA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4954" y="5664708"/>
            <a:ext cx="2568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12950" algn="l"/>
              </a:tabLst>
            </a:pPr>
            <a:r>
              <a:rPr dirty="0" baseline="3472" sz="1200" spc="-52">
                <a:latin typeface="Arial MT"/>
                <a:cs typeface="Arial MT"/>
              </a:rPr>
              <a:t>OUTROS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SERVI</a:t>
            </a:r>
            <a:r>
              <a:rPr dirty="0" sz="800" spc="-30">
                <a:latin typeface="Arial MT"/>
                <a:cs typeface="Arial MT"/>
              </a:rPr>
              <a:t>C</a:t>
            </a:r>
            <a:r>
              <a:rPr dirty="0" baseline="3472" sz="1200" spc="-44">
                <a:latin typeface="Arial MT"/>
                <a:cs typeface="Arial MT"/>
              </a:rPr>
              <a:t>OS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DE</a:t>
            </a:r>
            <a:r>
              <a:rPr dirty="0" baseline="3472" sz="1200">
                <a:latin typeface="Arial MT"/>
                <a:cs typeface="Arial MT"/>
              </a:rPr>
              <a:t> TE</a:t>
            </a:r>
            <a:r>
              <a:rPr dirty="0" baseline="3472" sz="1200" spc="165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tCElROS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-</a:t>
            </a:r>
            <a:r>
              <a:rPr dirty="0" baseline="3472" sz="1200" spc="-135"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808080"/>
                </a:solidFill>
                <a:latin typeface="Arial MT"/>
                <a:cs typeface="Arial MT"/>
              </a:rPr>
              <a:t>'</a:t>
            </a:r>
            <a:r>
              <a:rPr dirty="0" baseline="3472" sz="1200">
                <a:solidFill>
                  <a:srgbClr val="808080"/>
                </a:solidFill>
                <a:latin typeface="Arial MT"/>
                <a:cs typeface="Arial MT"/>
              </a:rPr>
              <a:t>	</a:t>
            </a:r>
            <a:r>
              <a:rPr dirty="0" baseline="3472" sz="1200" spc="-37">
                <a:latin typeface="Arial MT"/>
                <a:cs typeface="Arial MT"/>
              </a:rPr>
              <a:t>ü'DA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FlSlCA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37378" y="5609844"/>
            <a:ext cx="213868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81965">
              <a:lnSpc>
                <a:spcPct val="137500"/>
              </a:lnSpc>
              <a:spcBef>
                <a:spcPts val="100"/>
              </a:spcBef>
            </a:pPr>
            <a:r>
              <a:rPr dirty="0" sz="800" spc="-45">
                <a:latin typeface="Arial MT"/>
                <a:cs typeface="Arial MT"/>
              </a:rPr>
              <a:t>SUS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ASPS</a:t>
            </a:r>
            <a:r>
              <a:rPr dirty="0" sz="800">
                <a:latin typeface="Arial MT"/>
                <a:cs typeface="Arial MT"/>
              </a:rPr>
              <a:t> 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Governo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10101"/>
                </a:solidFill>
                <a:latin typeface="Arial MT"/>
                <a:cs typeface="Arial MT"/>
              </a:rPr>
              <a:t>/</a:t>
            </a:r>
            <a:r>
              <a:rPr dirty="0" sz="800" spc="20">
                <a:solidFill>
                  <a:srgbClr val="01010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30788" y="5609844"/>
            <a:ext cx="45021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32820" y="5963412"/>
            <a:ext cx="584835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05373" y="5966461"/>
            <a:ext cx="547878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baseline="3472" sz="1200" spc="-52">
                <a:latin typeface="Arial MT"/>
                <a:cs typeface="Arial MT"/>
              </a:rPr>
              <a:t>MANUTENCÃO,</a:t>
            </a:r>
            <a:r>
              <a:rPr dirty="0" baseline="3472" sz="1200" spc="9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ADM!NiSTRACÃO</a:t>
            </a:r>
            <a:r>
              <a:rPr dirty="0" baseline="3472" sz="1200" spc="44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baseline="3472" sz="1200" spc="-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OPERA</a:t>
            </a:r>
            <a:r>
              <a:rPr dirty="0" baseline="3472" sz="1200" spc="427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IONALIZA</a:t>
            </a:r>
            <a:r>
              <a:rPr dirty="0" sz="800" spc="-25">
                <a:latin typeface="Arial MT"/>
                <a:cs typeface="Arial MT"/>
              </a:rPr>
              <a:t>CÃ</a:t>
            </a:r>
            <a:r>
              <a:rPr dirty="0" baseline="3472" sz="1200" spc="-37">
                <a:latin typeface="Arial MT"/>
                <a:cs typeface="Arial MT"/>
              </a:rPr>
              <a:t>O</a:t>
            </a:r>
            <a:r>
              <a:rPr dirty="0" baseline="3472" sz="1200" spc="-82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DAS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UNIDADES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DE SAÚDE/CONST/REFORMA/AMPI</a:t>
            </a:r>
            <a:endParaRPr baseline="3472" sz="12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  <a:tabLst>
                <a:tab pos="3126105" algn="l"/>
                <a:tab pos="5040630" algn="l"/>
              </a:tabLst>
            </a:pPr>
            <a:r>
              <a:rPr dirty="0" baseline="3472" sz="1200" spc="-44">
                <a:latin typeface="Arial MT"/>
                <a:cs typeface="Arial MT"/>
              </a:rPr>
              <a:t>DEMAIS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SERVI</a:t>
            </a:r>
            <a:r>
              <a:rPr dirty="0" sz="800" spc="-25">
                <a:latin typeface="Arial MT"/>
                <a:cs typeface="Arial MT"/>
              </a:rPr>
              <a:t>C</a:t>
            </a:r>
            <a:r>
              <a:rPr dirty="0" baseline="3472" sz="1200" spc="-37">
                <a:latin typeface="Arial MT"/>
                <a:cs typeface="Arial MT"/>
              </a:rPr>
              <a:t>OS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DE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TERCEIROS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 </a:t>
            </a:r>
            <a:r>
              <a:rPr dirty="0" baseline="3472" sz="1200" spc="-60">
                <a:latin typeface="Arial MT"/>
                <a:cs typeface="Arial MT"/>
              </a:rPr>
              <a:t>PERUCA</a:t>
            </a:r>
            <a:r>
              <a:rPr dirty="0" baseline="3472" sz="1200" spc="6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JURÍDICA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52">
                <a:latin typeface="Arial MT"/>
                <a:cs typeface="Arial MT"/>
              </a:rPr>
              <a:t>Recui</a:t>
            </a:r>
            <a:r>
              <a:rPr dirty="0" baseline="3472" sz="1200" spc="-135"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0A0A0A"/>
                </a:solidFill>
                <a:latin typeface="Arial MT"/>
                <a:cs typeface="Arial MT"/>
              </a:rPr>
              <a:t>sos</a:t>
            </a:r>
            <a:r>
              <a:rPr dirty="0" baseline="3472" sz="1200" spc="-22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de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Impostos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Vinculados</a:t>
            </a:r>
            <a:r>
              <a:rPr dirty="0" baseline="3472" sz="1200" spc="44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Sa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44">
                <a:latin typeface="Arial MT"/>
                <a:cs typeface="Arial MT"/>
              </a:rPr>
              <a:t>50.000,00</a:t>
            </a:r>
            <a:endParaRPr baseline="3472" sz="120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3918328" y="6366736"/>
          <a:ext cx="2960370" cy="4451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5814"/>
                <a:gridCol w="808989"/>
              </a:tblGrid>
              <a:tr h="14351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 marL="42354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862048" y="6865620"/>
            <a:ext cx="578104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9105" marR="5080" indent="-447040">
              <a:lnSpc>
                <a:spcPct val="102499"/>
              </a:lnSpc>
              <a:spcBef>
                <a:spcPts val="75"/>
              </a:spcBef>
            </a:pPr>
            <a:r>
              <a:rPr dirty="0" sz="800" spc="-30">
                <a:latin typeface="Arial MT"/>
                <a:cs typeface="Arial MT"/>
              </a:rPr>
              <a:t>Artigo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abertura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43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>
                <a:latin typeface="Arial MT"/>
                <a:cs typeface="Arial MT"/>
              </a:rPr>
              <a:t> 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Fe¢leral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705693" y="7206996"/>
            <a:ext cx="156972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Anulação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15238" y="7552704"/>
            <a:ext cx="188595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9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803784" y="7200900"/>
            <a:ext cx="62928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5">
                <a:latin typeface="Arial MT"/>
                <a:cs typeface="Arial MT"/>
              </a:rPr>
              <a:t>RS134.000,00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4"/>
              </a:spcBef>
            </a:pPr>
            <a:r>
              <a:rPr dirty="0" baseline="3472" sz="1200" spc="-15">
                <a:latin typeface="Arial MT"/>
                <a:cs typeface="Arial MT"/>
              </a:rPr>
              <a:t>$1</a:t>
            </a:r>
            <a:r>
              <a:rPr dirty="0" sz="800" spc="-10">
                <a:latin typeface="Arial MT"/>
                <a:cs typeface="Arial MT"/>
              </a:rPr>
              <a:t>34.U00.00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4" name="object 24" descr=""/>
          <p:cNvGraphicFramePr>
            <a:graphicFrameLocks noGrp="1"/>
          </p:cNvGraphicFramePr>
          <p:nvPr/>
        </p:nvGraphicFramePr>
        <p:xfrm>
          <a:off x="518658" y="7939504"/>
          <a:ext cx="6369685" cy="627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2759075"/>
                <a:gridCol w="2205354"/>
                <a:gridCol w="630554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209296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OPERP,ÜIONALIZP,fJP.f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U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</a:t>
                      </a:r>
                      <a:r>
                        <a:rPr dirty="0" sz="8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TEFtCEIROS</a:t>
                      </a:r>
                      <a:r>
                        <a:rPr dirty="0" baseline="3472" sz="12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P*</a:t>
                      </a:r>
                      <a:r>
                        <a:rPr dirty="0" baseline="3472" sz="1200" spc="66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"‹."-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\</a:t>
                      </a:r>
                      <a:r>
                        <a:rPr dirty="0" baseline="3472" sz="1200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,JIJ7íD‘'”:.-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.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4616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18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•taI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6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25" name="object 25" descr=""/>
          <p:cNvSpPr txBox="1"/>
          <p:nvPr/>
        </p:nvSpPr>
        <p:spPr>
          <a:xfrm>
            <a:off x="3951474" y="8572500"/>
            <a:ext cx="1767839" cy="34290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90">
                <a:latin typeface="Arial MT"/>
                <a:cs typeface="Arial MT"/>
              </a:rPr>
              <a:t>”i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 spc="-105">
                <a:latin typeface="Arial MT"/>
                <a:cs typeface="Arial MT"/>
              </a:rPr>
              <a:t>.sem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0085">
              <a:lnSpc>
                <a:spcPct val="100000"/>
              </a:lnSpc>
              <a:spcBef>
                <a:spcPts val="29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284326" y="8572500"/>
            <a:ext cx="508634" cy="34290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25">
                <a:latin typeface="Arial MT"/>
                <a:cs typeface="Arial MT"/>
              </a:rPr>
              <a:t>134.000,00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25">
                <a:latin typeface="Arial MT"/>
                <a:cs typeface="Arial MT"/>
              </a:rPr>
              <a:t>134.000,00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620293" y="9803892"/>
            <a:ext cx="3197225" cy="0"/>
          </a:xfrm>
          <a:custGeom>
            <a:avLst/>
            <a:gdLst/>
            <a:ahLst/>
            <a:cxnLst/>
            <a:rect l="l" t="t" r="r" b="b"/>
            <a:pathLst>
              <a:path w="3197225" h="0">
                <a:moveTo>
                  <a:pt x="0" y="0"/>
                </a:moveTo>
                <a:lnTo>
                  <a:pt x="3196706" y="0"/>
                </a:lnTo>
              </a:path>
            </a:pathLst>
          </a:custGeom>
          <a:ln w="9144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368733" y="9796272"/>
            <a:ext cx="2874010" cy="9525"/>
            <a:chOff x="368733" y="9796272"/>
            <a:chExt cx="2874010" cy="9525"/>
          </a:xfrm>
        </p:grpSpPr>
        <p:sp>
          <p:nvSpPr>
            <p:cNvPr id="4" name="object 4" descr=""/>
            <p:cNvSpPr/>
            <p:nvPr/>
          </p:nvSpPr>
          <p:spPr>
            <a:xfrm>
              <a:off x="368733" y="9800844"/>
              <a:ext cx="2547620" cy="0"/>
            </a:xfrm>
            <a:custGeom>
              <a:avLst/>
              <a:gdLst/>
              <a:ahLst/>
              <a:cxnLst/>
              <a:rect l="l" t="t" r="r" b="b"/>
              <a:pathLst>
                <a:path w="2547620" h="0">
                  <a:moveTo>
                    <a:pt x="0" y="0"/>
                  </a:moveTo>
                  <a:lnTo>
                    <a:pt x="2547613" y="0"/>
                  </a:lnTo>
                </a:path>
              </a:pathLst>
            </a:custGeom>
            <a:ln w="9144">
              <a:solidFill>
                <a:srgbClr val="1C1C1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928537" y="9800844"/>
              <a:ext cx="314325" cy="0"/>
            </a:xfrm>
            <a:custGeom>
              <a:avLst/>
              <a:gdLst/>
              <a:ahLst/>
              <a:cxnLst/>
              <a:rect l="l" t="t" r="r" b="b"/>
              <a:pathLst>
                <a:path w="314325" h="0">
                  <a:moveTo>
                    <a:pt x="0" y="0"/>
                  </a:moveTo>
                  <a:lnTo>
                    <a:pt x="313880" y="0"/>
                  </a:lnTo>
                </a:path>
              </a:pathLst>
            </a:custGeom>
            <a:ln w="9144">
              <a:solidFill>
                <a:srgbClr val="1C1C1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3455735" y="9800844"/>
            <a:ext cx="88900" cy="0"/>
          </a:xfrm>
          <a:custGeom>
            <a:avLst/>
            <a:gdLst/>
            <a:ahLst/>
            <a:cxnLst/>
            <a:rect l="l" t="t" r="r" b="b"/>
            <a:pathLst>
              <a:path w="88900" h="0">
                <a:moveTo>
                  <a:pt x="0" y="0"/>
                </a:moveTo>
                <a:lnTo>
                  <a:pt x="88374" y="0"/>
                </a:lnTo>
              </a:path>
            </a:pathLst>
          </a:custGeom>
          <a:ln w="9144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282034" y="9797796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 h="0">
                <a:moveTo>
                  <a:pt x="0" y="0"/>
                </a:moveTo>
                <a:lnTo>
                  <a:pt x="100563" y="0"/>
                </a:lnTo>
              </a:path>
            </a:pathLst>
          </a:custGeom>
          <a:ln w="9144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2639035" y="2747772"/>
            <a:ext cx="500380" cy="0"/>
          </a:xfrm>
          <a:custGeom>
            <a:avLst/>
            <a:gdLst/>
            <a:ahLst/>
            <a:cxnLst/>
            <a:rect l="l" t="t" r="r" b="b"/>
            <a:pathLst>
              <a:path w="500380" h="0">
                <a:moveTo>
                  <a:pt x="0" y="0"/>
                </a:moveTo>
                <a:lnTo>
                  <a:pt x="499771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350449" y="1367028"/>
            <a:ext cx="6445250" cy="0"/>
          </a:xfrm>
          <a:custGeom>
            <a:avLst/>
            <a:gdLst/>
            <a:ahLst/>
            <a:cxnLst/>
            <a:rect l="l" t="t" r="r" b="b"/>
            <a:pathLst>
              <a:path w="6445250" h="0">
                <a:moveTo>
                  <a:pt x="0" y="0"/>
                </a:moveTo>
                <a:lnTo>
                  <a:pt x="6445217" y="0"/>
                </a:lnTo>
              </a:path>
            </a:pathLst>
          </a:custGeom>
          <a:ln w="9144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73700" y="13716"/>
            <a:ext cx="1545590" cy="0"/>
          </a:xfrm>
          <a:custGeom>
            <a:avLst/>
            <a:gdLst/>
            <a:ahLst/>
            <a:cxnLst/>
            <a:rect l="l" t="t" r="r" b="b"/>
            <a:pathLst>
              <a:path w="1545589" h="0">
                <a:moveTo>
                  <a:pt x="0" y="0"/>
                </a:moveTo>
                <a:lnTo>
                  <a:pt x="1545023" y="0"/>
                </a:lnTo>
              </a:path>
            </a:pathLst>
          </a:custGeom>
          <a:ln w="9144">
            <a:solidFill>
              <a:srgbClr val="60646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408349" y="582168"/>
            <a:ext cx="682625" cy="631190"/>
            <a:chOff x="408349" y="582168"/>
            <a:chExt cx="682625" cy="631190"/>
          </a:xfrm>
        </p:grpSpPr>
        <p:pic>
          <p:nvPicPr>
            <p:cNvPr id="12" name="object 1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7491" y="856488"/>
              <a:ext cx="262075" cy="329184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8349" y="856488"/>
              <a:ext cx="682614" cy="356616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8529" y="582168"/>
              <a:ext cx="390065" cy="262128"/>
            </a:xfrm>
            <a:prstGeom prst="rect">
              <a:avLst/>
            </a:prstGeom>
          </p:spPr>
        </p:pic>
      </p:grpSp>
      <p:sp>
        <p:nvSpPr>
          <p:cNvPr id="15" name="object 15" descr=""/>
          <p:cNvSpPr txBox="1"/>
          <p:nvPr/>
        </p:nvSpPr>
        <p:spPr>
          <a:xfrm>
            <a:off x="1216319" y="441706"/>
            <a:ext cx="305943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 spc="-160">
                <a:latin typeface="Arial MT"/>
                <a:cs typeface="Arial MT"/>
              </a:rPr>
              <a:t>iÜ</a:t>
            </a:r>
            <a:r>
              <a:rPr dirty="0" sz="1150" spc="-65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83838"/>
                </a:solidFill>
                <a:latin typeface="Arial MT"/>
                <a:cs typeface="Arial MT"/>
              </a:rPr>
              <a:t>.</a:t>
            </a:r>
            <a:r>
              <a:rPr dirty="0" sz="1150" spc="3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SFROPE/3ICA</a:t>
            </a:r>
            <a:endParaRPr sz="1150">
              <a:latin typeface="Arial MT"/>
              <a:cs typeface="Arial MT"/>
            </a:endParaRPr>
          </a:p>
          <a:p>
            <a:pPr marL="18415" marR="1929130" indent="-3175">
              <a:lnSpc>
                <a:spcPct val="1225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872799" y="9818222"/>
            <a:ext cx="282575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0A0A0A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2</a:t>
            </a:fld>
            <a:r>
              <a:rPr dirty="0" spc="35"/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  <p:sp>
        <p:nvSpPr>
          <p:cNvPr id="16" name="object 16" descr=""/>
          <p:cNvSpPr txBox="1"/>
          <p:nvPr/>
        </p:nvSpPr>
        <p:spPr>
          <a:xfrm>
            <a:off x="706622" y="1449578"/>
            <a:ext cx="4552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90190" y="1449578"/>
            <a:ext cx="33318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PubIiqtJe-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657836" y="2184146"/>
            <a:ext cx="18129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</a:t>
            </a:r>
            <a:r>
              <a:rPr dirty="0" sz="750" spc="27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.</a:t>
            </a:r>
            <a:r>
              <a:rPr dirty="0" sz="750" spc="47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4</a:t>
            </a:r>
            <a:r>
              <a:rPr dirty="0" sz="750" spc="4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maio.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DECRETOS(1).pdf</dc:title>
  <dcterms:created xsi:type="dcterms:W3CDTF">2025-08-22T15:49:07Z</dcterms:created>
  <dcterms:modified xsi:type="dcterms:W3CDTF">2025-08-22T15:49:07Z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2024-05-16T00:00:00Z</vt:filetime>
  </property>
  <property fmtid="{D5CDD505-2E9C-101B-9397-08002B2CF9AE}" pid="3" name="LastSaved">
    <vt:filetime>2025-08-22T00:00:00Z</vt:filetime>
  </property>
  <property fmtid="{D5CDD505-2E9C-101B-9397-08002B2CF9AE}" pid="4" name="Producer">
    <vt:lpwstr>Microsoft: Print To PDF</vt:lpwstr>
  </property>
</Properties>
</file>