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29616" y="9805682"/>
            <a:ext cx="478976" cy="130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444" y="588264"/>
            <a:ext cx="694803" cy="630936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0065" y="8938900"/>
          <a:ext cx="6527800" cy="845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40"/>
                <a:gridCol w="3054350"/>
                <a:gridCol w="1955800"/>
                <a:gridCol w="614045"/>
              </a:tblGrid>
              <a:tr h="139700">
                <a:tc>
                  <a:txBody>
                    <a:bodyPr/>
                    <a:lstStyle/>
                    <a:p>
                      <a:pPr marL="15748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07.23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2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Social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2.099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Imoosto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464,16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256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INDENIZA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6944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944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RESTITUICÕES</a:t>
                      </a:r>
                      <a:r>
                        <a:rPr dirty="0" baseline="6944" sz="12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TRABALHISTAS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21209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</a:t>
                      </a:r>
                      <a:r>
                        <a:rPr dirty="0" sz="75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AIS 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União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1.000.00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56544" y="1367028"/>
            <a:ext cx="6448425" cy="0"/>
          </a:xfrm>
          <a:custGeom>
            <a:avLst/>
            <a:gdLst/>
            <a:ahLst/>
            <a:cxnLst/>
            <a:rect l="l" t="t" r="r" b="b"/>
            <a:pathLst>
              <a:path w="6448425" h="0">
                <a:moveTo>
                  <a:pt x="0" y="0"/>
                </a:moveTo>
                <a:lnTo>
                  <a:pt x="6448265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06520" y="3596640"/>
            <a:ext cx="225506" cy="7010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07206" y="9826752"/>
            <a:ext cx="262075" cy="7315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68614" y="399288"/>
            <a:ext cx="203200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Ü*</a:t>
            </a:r>
            <a:endParaRPr sz="1100">
              <a:latin typeface="Arial MT"/>
              <a:cs typeface="Arial MT"/>
            </a:endParaRPr>
          </a:p>
          <a:p>
            <a:pPr marL="14604" marR="501015">
              <a:lnSpc>
                <a:spcPct val="122500"/>
              </a:lnSpc>
              <a:spcBef>
                <a:spcPts val="490"/>
              </a:spcBef>
              <a:tabLst>
                <a:tab pos="1482725" algn="l"/>
              </a:tabLst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50">
                <a:latin typeface="Arial MT"/>
                <a:cs typeface="Arial MT"/>
              </a:rPr>
              <a:t>*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64135">
              <a:lnSpc>
                <a:spcPct val="100000"/>
              </a:lnSpc>
              <a:spcBef>
                <a:spcPts val="45"/>
              </a:spcBef>
            </a:pPr>
            <a:r>
              <a:rPr dirty="0"/>
              <a:t>ãgina</a:t>
            </a:r>
            <a:r>
              <a:rPr dirty="0" spc="55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518722" y="399288"/>
            <a:ext cx="8191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Arial MT"/>
                <a:cs typeface="Arial MT"/>
              </a:rPr>
              <a:t>.RO+EDICA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25933" y="1577340"/>
            <a:ext cx="174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2632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maio, 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17543" y="2019554"/>
            <a:ext cx="274510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RS233.937,18.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1404" y="2750820"/>
            <a:ext cx="6356350" cy="938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>
                <a:latin typeface="Arial MT"/>
                <a:cs typeface="Arial MT"/>
              </a:rPr>
              <a:t> 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baseline="-10416" sz="1200" spc="-37">
                <a:latin typeface="Arial MT"/>
                <a:cs typeface="Arial MT"/>
              </a:rPr>
              <a:t>N</a:t>
            </a:r>
            <a:r>
              <a:rPr dirty="0" baseline="10416" sz="1200" spc="-37">
                <a:latin typeface="Arial MT"/>
                <a:cs typeface="Arial MT"/>
              </a:rPr>
              <a:t>â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7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 E</a:t>
            </a:r>
            <a:r>
              <a:rPr dirty="0" u="heavy" sz="80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66395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3049" y="4416792"/>
            <a:ext cx="277812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8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06418" y="4809208"/>
          <a:ext cx="6372860" cy="2999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4960620"/>
                <a:gridCol w="63563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6275" algn="l"/>
                        </a:tabLst>
                      </a:pP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944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75.937.18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43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75.937,18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272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Protecào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Bãsica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Fecleral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5640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564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Especial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218815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5640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FISICA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637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Infância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{Crianca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Feliz)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8815" algn="l"/>
                        </a:tabLst>
                      </a:pP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944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18815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CONSUMG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 i="1">
                          <a:latin typeface="Arial"/>
                          <a:cs typeface="Arial"/>
                        </a:rPr>
                        <a:t>J8.000.00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43.000,00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233.937,18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182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233.937,18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55954" y="7862316"/>
            <a:ext cx="578104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 </a:t>
            </a:r>
            <a:r>
              <a:rPr dirty="0" sz="800" spc="-2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4.320.'64,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02647" y="8209788"/>
            <a:ext cx="159575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5238" y="8561110"/>
            <a:ext cx="277431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9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01235" y="8208518"/>
            <a:ext cx="63436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547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RS233.937,18 5233.937,18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402" y="1359408"/>
            <a:ext cx="6445220" cy="6400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169" y="21335"/>
            <a:ext cx="2200212" cy="4572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90065" y="9813036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29681" y="615695"/>
            <a:ext cx="670560" cy="624840"/>
            <a:chOff x="429681" y="615695"/>
            <a:chExt cx="670560" cy="62484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9681" y="890016"/>
              <a:ext cx="670424" cy="35052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0718" y="615695"/>
              <a:ext cx="383970" cy="259080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22414" y="463042"/>
            <a:ext cx="3081655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</a:t>
            </a:r>
            <a:r>
              <a:rPr dirty="0" baseline="2415" sz="1725" spc="-15">
                <a:latin typeface="Arial MT"/>
                <a:cs typeface="Arial MT"/>
              </a:rPr>
              <a:t>A</a:t>
            </a:r>
            <a:endParaRPr baseline="2415" sz="1725">
              <a:latin typeface="Arial MT"/>
              <a:cs typeface="Arial MT"/>
            </a:endParaRPr>
          </a:p>
          <a:p>
            <a:pPr marL="18415" marR="1943735">
              <a:lnSpc>
                <a:spcPct val="125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2</a:t>
            </a:fld>
            <a:r>
              <a:rPr dirty="0" spc="45"/>
              <a:t> </a:t>
            </a:r>
            <a:r>
              <a:rPr dirty="0">
                <a:solidFill>
                  <a:srgbClr val="0C0C0C"/>
                </a:solidFill>
              </a:rPr>
              <a:t>de</a:t>
            </a:r>
            <a:r>
              <a:rPr dirty="0" spc="30">
                <a:solidFill>
                  <a:srgbClr val="0C0C0C"/>
                </a:solidFill>
              </a:rPr>
              <a:t> </a:t>
            </a:r>
            <a:r>
              <a:rPr dirty="0" spc="-50"/>
              <a:t>2</a:t>
            </a:r>
          </a:p>
        </p:txBody>
      </p:sp>
      <p:sp>
        <p:nvSpPr>
          <p:cNvPr id="20" name="object 20" descr=""/>
          <p:cNvSpPr txBox="1"/>
          <p:nvPr/>
        </p:nvSpPr>
        <p:spPr>
          <a:xfrm>
            <a:off x="2743644" y="9836163"/>
            <a:ext cx="43815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60020" algn="l"/>
              </a:tabLst>
            </a:pPr>
            <a:r>
              <a:rPr dirty="0" sz="550" spc="-50">
                <a:latin typeface="Arial MT"/>
                <a:cs typeface="Arial MT"/>
              </a:rPr>
              <a:t>!</a:t>
            </a:r>
            <a:r>
              <a:rPr dirty="0" sz="550">
                <a:latin typeface="Arial MT"/>
                <a:cs typeface="Arial MT"/>
              </a:rPr>
              <a:t>	</a:t>
            </a:r>
            <a:r>
              <a:rPr dirty="0" sz="550" spc="-10">
                <a:latin typeface="Arial MT"/>
                <a:cs typeface="Arial MT"/>
              </a:rPr>
              <a:t>Serv</a:t>
            </a:r>
            <a:r>
              <a:rPr dirty="0" sz="550" spc="-70">
                <a:latin typeface="Arial MT"/>
                <a:cs typeface="Arial MT"/>
              </a:rPr>
              <a:t> </a:t>
            </a:r>
            <a:r>
              <a:rPr dirty="0" sz="550" spc="-25">
                <a:latin typeface="Arial MT"/>
                <a:cs typeface="Arial MT"/>
              </a:rPr>
              <a:t>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6954" y="2160788"/>
            <a:ext cx="278003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29772" y="6405372"/>
            <a:ext cx="58483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2.894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3920" y="6417564"/>
            <a:ext cx="217741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5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Atendimento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ao</a:t>
            </a:r>
            <a:r>
              <a:rPr dirty="0" sz="800" spc="-30">
                <a:latin typeface="Arial MT"/>
                <a:cs typeface="Arial MT"/>
              </a:rPr>
              <a:t> Programa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Bolsa </a:t>
            </a:r>
            <a:r>
              <a:rPr dirty="0" sz="800">
                <a:latin typeface="Arial MT"/>
                <a:cs typeface="Arial MT"/>
              </a:rPr>
              <a:t>Familia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IGDBF) </a:t>
            </a: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03421" y="2547592"/>
          <a:ext cx="6374765" cy="3864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4989830"/>
                <a:gridCol w="60642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2.464,16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97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Politica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Mulheres: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Promocão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Igualdade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á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Violência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754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náo 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16.249.60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754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34.249,60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0720" algn="l"/>
                        </a:tabLst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DETERMINAOO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188,30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754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22.107,12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22.295,42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3220720" algn="l"/>
                        </a:tabLst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DETERMIN</a:t>
                      </a:r>
                      <a:r>
                        <a:rPr dirty="0" baseline="3472" sz="1200" spc="-20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LDO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20720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3.181.00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38.181,00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Portadores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Necessidades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Especiais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3220720" algn="l"/>
                        </a:tabLst>
                      </a:pPr>
                      <a:r>
                        <a:rPr dirty="0" baseline="6944" sz="1200" spc="-6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baseline="6944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6944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6944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53.910,00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20720" algn="l"/>
                        </a:tabLst>
                      </a:pP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944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944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12.100,00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66.010,00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64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Infância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(Crianca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Feliz)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54"/>
                        </a:spcBef>
                        <a:tabLst>
                          <a:tab pos="3220720" algn="l"/>
                        </a:tabLst>
                      </a:pPr>
                      <a:r>
                        <a:rPr dirty="0" baseline="6944" sz="1200" spc="-82">
                          <a:latin typeface="Arial MT"/>
                          <a:cs typeface="Arial MT"/>
                        </a:rPr>
                        <a:t>OBRIGAR:ÕES</a:t>
                      </a:r>
                      <a:r>
                        <a:rPr dirty="0" baseline="6944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842,00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20720" algn="l"/>
                        </a:tabLst>
                      </a:pP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944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944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17.900,00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18.742,00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4412913" y="6633972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15281" y="6826984"/>
          <a:ext cx="2960370" cy="44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5180"/>
                <a:gridCol w="80899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51.995,00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233.937,18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33985">
                <a:tc>
                  <a:txBody>
                    <a:bodyPr/>
                    <a:lstStyle/>
                    <a:p>
                      <a:pPr marL="703580">
                        <a:lnSpc>
                          <a:spcPts val="894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Va(or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233.937,18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737106" y="7313676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3º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23211" y="7313676"/>
            <a:ext cx="3325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disposições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84924" y="8060436"/>
            <a:ext cx="1811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9644" algn="l"/>
              </a:tabLst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dn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</a:t>
            </a:r>
            <a:r>
              <a:rPr dirty="0" sz="800">
                <a:latin typeface="Arial MT"/>
                <a:cs typeface="Arial MT"/>
              </a:rPr>
              <a:t>	14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30788" y="6646164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51.995,00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2025-08-22T15:48:10Z</dcterms:created>
  <dcterms:modified xsi:type="dcterms:W3CDTF">2025-08-22T15:48:10Z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LastSaved">
    <vt:filetime>2025-08-22T00:00:00Z</vt:filetime>
  </property>
  <property fmtid="{D5CDD505-2E9C-101B-9397-08002B2CF9AE}" pid="4" name="Producer">
    <vt:lpwstr>Microsoft: Print To PDF</vt:lpwstr>
  </property>
</Properties>
</file>