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8823" y="569976"/>
            <a:ext cx="691756" cy="63398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96160" y="9794748"/>
            <a:ext cx="6454775" cy="0"/>
          </a:xfrm>
          <a:custGeom>
            <a:avLst/>
            <a:gdLst/>
            <a:ahLst/>
            <a:cxnLst/>
            <a:rect l="l" t="t" r="r" b="b"/>
            <a:pathLst>
              <a:path w="6454775" h="0">
                <a:moveTo>
                  <a:pt x="0" y="0"/>
                </a:moveTo>
                <a:lnTo>
                  <a:pt x="6454359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78652" y="9206484"/>
            <a:ext cx="1892935" cy="0"/>
          </a:xfrm>
          <a:custGeom>
            <a:avLst/>
            <a:gdLst/>
            <a:ahLst/>
            <a:cxnLst/>
            <a:rect l="l" t="t" r="r" b="b"/>
            <a:pathLst>
              <a:path w="1892935" h="0">
                <a:moveTo>
                  <a:pt x="0" y="0"/>
                </a:moveTo>
                <a:lnTo>
                  <a:pt x="1892425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80923" y="1363980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16347" y="9832848"/>
            <a:ext cx="265122" cy="701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6041" y="393192"/>
            <a:ext cx="180149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</a:t>
            </a:r>
            <a:endParaRPr sz="1100">
              <a:latin typeface="Arial MT"/>
              <a:cs typeface="Arial MT"/>
            </a:endParaRPr>
          </a:p>
          <a:p>
            <a:pPr marL="14604" marR="670560">
              <a:lnSpc>
                <a:spcPct val="120000"/>
              </a:lnSpc>
              <a:spcBef>
                <a:spcPts val="51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52846" y="393192"/>
            <a:ext cx="111569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320">
                <a:latin typeface="Arial MT"/>
                <a:cs typeface="Arial MT"/>
              </a:rPr>
              <a:t>Ü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4EROPEDICA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53359" y="1589532"/>
            <a:ext cx="1748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2635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15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47959" y="2016252"/>
            <a:ext cx="2742565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210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RS100.000,00,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7534" y="2756918"/>
            <a:ext cx="626745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 E</a:t>
            </a:r>
            <a:r>
              <a:rPr dirty="0" u="sng" sz="750" spc="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2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F0F0F"/>
                </a:solidFill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65">
                <a:solidFill>
                  <a:srgbClr val="0F0F0F"/>
                </a:solidFill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75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1°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rJotações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8286" y="4419840"/>
            <a:ext cx="260985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21921" y="4814957"/>
          <a:ext cx="6372860" cy="958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57525"/>
                <a:gridCol w="1907539"/>
                <a:gridCol w="631825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EX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ERC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ÍCIOS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ANTERIORES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202565">
                <a:tc gridSpan="3">
                  <a:txBody>
                    <a:bodyPr/>
                    <a:lstStyle/>
                    <a:p>
                      <a:pPr marL="34429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</a:tr>
              <a:tr h="167640">
                <a:tc gridSpan="3">
                  <a:txBody>
                    <a:bodyPr/>
                    <a:lstStyle/>
                    <a:p>
                      <a:pPr marL="34429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32080">
                <a:tc gridSpan="3">
                  <a:txBody>
                    <a:bodyPr/>
                    <a:lstStyle/>
                    <a:p>
                      <a:pPr algn="r" marR="46545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65096" y="5832348"/>
            <a:ext cx="578739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0">
                <a:latin typeface="Arial MT"/>
                <a:cs typeface="Arial MT"/>
              </a:rPr>
              <a:t> 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-10">
                <a:latin typeface="Arial MT"/>
                <a:cs typeface="Arial MT"/>
              </a:rPr>
              <a:t> 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14836" y="6173724"/>
            <a:ext cx="15957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1823" y="6522173"/>
            <a:ext cx="2602865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7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12926" y="6179820"/>
            <a:ext cx="63373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R$100.000,00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$100.000,00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2150" y="6839966"/>
            <a:ext cx="588645" cy="5257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01.09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2.808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4.4.9.0.52.00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14987" y="6839966"/>
            <a:ext cx="2813050" cy="5257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20"/>
              </a:spcBef>
            </a:pPr>
            <a:r>
              <a:rPr dirty="0" sz="750" spc="10">
                <a:latin typeface="Arial MT"/>
                <a:cs typeface="Arial MT"/>
              </a:rPr>
              <a:t>Secretar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ia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Educação</a:t>
            </a:r>
            <a:endParaRPr sz="750">
              <a:latin typeface="Arial MT"/>
              <a:cs typeface="Arial MT"/>
            </a:endParaRPr>
          </a:p>
          <a:p>
            <a:pPr marL="15240" marR="5080" indent="-3175">
              <a:lnSpc>
                <a:spcPct val="144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Manutencão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Ooeracionalizacão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Uni'üades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Administrativas </a:t>
            </a:r>
            <a:r>
              <a:rPr dirty="0" sz="750">
                <a:latin typeface="Arial MT"/>
                <a:cs typeface="Arial MT"/>
              </a:rPr>
              <a:t>EQUIPAM</a:t>
            </a:r>
            <a:r>
              <a:rPr dirty="0" sz="750" spc="-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ENTOS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MATERI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PERMA^.F.FJTE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31545" y="7234428"/>
            <a:ext cx="16567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Vinculados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87375" y="7194804"/>
            <a:ext cx="511809" cy="6902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100.000.00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 marR="7620">
              <a:lnSpc>
                <a:spcPct val="135000"/>
              </a:lnSpc>
              <a:spcBef>
                <a:spcPts val="95"/>
              </a:spcBef>
            </a:pPr>
            <a:r>
              <a:rPr dirty="0" sz="800" spc="-35">
                <a:latin typeface="Arial MT"/>
                <a:cs typeface="Arial MT"/>
              </a:rPr>
              <a:t>100.ooo,oo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38449" y="7341108"/>
            <a:ext cx="4386580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26360" marR="3308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/</a:t>
            </a:r>
            <a:r>
              <a:rPr dirty="0" sz="800" spc="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9565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49295" y="7920228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3º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694067" y="8666988"/>
            <a:ext cx="18167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15</a:t>
            </a:r>
            <a:r>
              <a:rPr dirty="0" sz="800" spc="3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41805" y="9805162"/>
            <a:ext cx="47879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5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55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2025-08-22T15:44:57Z</dcterms:created>
  <dcterms:modified xsi:type="dcterms:W3CDTF">2025-08-22T15:44:57Z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