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0065" y="1353312"/>
            <a:ext cx="3629436" cy="3657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155" y="585216"/>
            <a:ext cx="688709" cy="6187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38823" y="9773412"/>
            <a:ext cx="6451600" cy="0"/>
          </a:xfrm>
          <a:custGeom>
            <a:avLst/>
            <a:gdLst/>
            <a:ahLst/>
            <a:cxnLst/>
            <a:rect l="l" t="t" r="r" b="b"/>
            <a:pathLst>
              <a:path w="6451600" h="0">
                <a:moveTo>
                  <a:pt x="0" y="0"/>
                </a:moveTo>
                <a:lnTo>
                  <a:pt x="6451312" y="0"/>
                </a:lnTo>
              </a:path>
            </a:pathLst>
          </a:custGeom>
          <a:ln w="9144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71871" y="1333500"/>
            <a:ext cx="2675890" cy="0"/>
          </a:xfrm>
          <a:custGeom>
            <a:avLst/>
            <a:gdLst/>
            <a:ahLst/>
            <a:cxnLst/>
            <a:rect l="l" t="t" r="r" b="b"/>
            <a:pathLst>
              <a:path w="2675890" h="0">
                <a:moveTo>
                  <a:pt x="0" y="0"/>
                </a:moveTo>
                <a:lnTo>
                  <a:pt x="2675603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07858" y="9820656"/>
            <a:ext cx="33521" cy="5181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11893" y="393192"/>
            <a:ext cx="1793239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300" b="1">
                <a:latin typeface="Arial"/>
                <a:cs typeface="Arial"/>
              </a:rPr>
              <a:t> </a:t>
            </a:r>
            <a:r>
              <a:rPr dirty="0" sz="1100" spc="-25">
                <a:latin typeface="Arial MT"/>
                <a:cs typeface="Arial MT"/>
              </a:rPr>
              <a:t>ML/NICI?’?•L</a:t>
            </a:r>
            <a:endParaRPr sz="1100">
              <a:latin typeface="Arial MT"/>
              <a:cs typeface="Arial MT"/>
            </a:endParaRPr>
          </a:p>
          <a:p>
            <a:pPr marL="13970" marR="795020">
              <a:lnSpc>
                <a:spcPct val="117500"/>
              </a:lnSpc>
              <a:spcBef>
                <a:spcPts val="5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</a:t>
            </a:r>
            <a:r>
              <a:rPr dirty="0" sz="800" spc="-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o,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266243" y="393192"/>
            <a:ext cx="111379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?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SEROPED!ÜA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22469" y="1555494"/>
            <a:ext cx="169545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80">
                <a:latin typeface="Arial MT"/>
                <a:cs typeface="Arial MT"/>
              </a:rPr>
              <a:t>Decreto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105">
                <a:latin typeface="Arial MT"/>
                <a:cs typeface="Arial MT"/>
              </a:rPr>
              <a:t>N°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 spc="-100">
                <a:latin typeface="Arial MT"/>
                <a:cs typeface="Arial MT"/>
              </a:rPr>
              <a:t>2626</a:t>
            </a:r>
            <a:r>
              <a:rPr dirty="0" sz="900" spc="20">
                <a:latin typeface="Arial MT"/>
                <a:cs typeface="Arial MT"/>
              </a:rPr>
              <a:t> </a:t>
            </a:r>
            <a:r>
              <a:rPr dirty="0" sz="900" spc="-95">
                <a:latin typeface="Arial MT"/>
                <a:cs typeface="Arial MT"/>
              </a:rPr>
              <a:t>de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8</a:t>
            </a:r>
            <a:r>
              <a:rPr dirty="0" sz="900" spc="31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de</a:t>
            </a:r>
            <a:r>
              <a:rPr dirty="0" sz="900" spc="180"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maio,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2024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63196" y="1997964"/>
            <a:ext cx="282448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crérJito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R$1.200.000,00,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 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8375" y="2735580"/>
            <a:ext cx="6264910" cy="946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67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nu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ul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iõuiçôes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21/12'2Ú</a:t>
            </a:r>
            <a:r>
              <a:rPr dirty="0" sz="800" spc="-10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050505"/>
                </a:solidFill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solidFill>
                  <a:srgbClr val="050505"/>
                </a:solidFill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8759" y="4413263"/>
            <a:ext cx="26066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8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SERGPEDICA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52129" y="4797016"/>
          <a:ext cx="6386195" cy="1287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149475"/>
                <a:gridCol w="917574"/>
                <a:gridCol w="1870075"/>
                <a:gridCol w="67246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 marR="1206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Educaç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iii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art°‹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Ad!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ninistrutivas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 marR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UE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303.700,00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 marR="120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922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 marR="12065">
                        <a:lnSpc>
                          <a:spcPts val="869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PE.P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ts val="919"/>
                        </a:lnSpc>
                        <a:spcBef>
                          <a:spcPts val="160"/>
                        </a:spcBef>
                      </a:pPr>
                      <a:r>
                        <a:rPr dirty="0" sz="800" spc="-80">
                          <a:latin typeface="Arial MT"/>
                          <a:cs typeface="Arial MT"/>
                        </a:rPr>
                        <a:t>’3.Ê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JLiRÍDICA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919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1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296.300,00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89865">
                <a:tc gridSpan="4">
                  <a:txBody>
                    <a:bodyPr/>
                    <a:lstStyle/>
                    <a:p>
                      <a:pPr marL="3440429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</a:tr>
              <a:tr h="168910">
                <a:tc gridSpan="4">
                  <a:txBody>
                    <a:bodyPr/>
                    <a:lstStyle/>
                    <a:p>
                      <a:pPr marL="344360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7160">
                <a:tc gridSpan="4">
                  <a:txBody>
                    <a:bodyPr/>
                    <a:lstStyle/>
                    <a:p>
                      <a:pPr algn="r" marR="42354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98617" y="6143244"/>
            <a:ext cx="578104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°.redito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48356" y="6484620"/>
            <a:ext cx="159258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 spc="-1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7902" y="6827280"/>
            <a:ext cx="260350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43399" y="6487668"/>
            <a:ext cx="72326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425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RS1.200.000,00</a:t>
            </a:r>
            <a:r>
              <a:rPr dirty="0" sz="800" spc="-10">
                <a:latin typeface="Arial MT"/>
                <a:cs typeface="Arial MT"/>
              </a:rPr>
              <a:t> 51.200.000.00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77324" y="7136892"/>
            <a:ext cx="589280" cy="54102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53634" y="7136892"/>
            <a:ext cx="2806700" cy="54102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7500"/>
              </a:lnSpc>
              <a:spcBef>
                <a:spcPts val="50"/>
              </a:spcBef>
            </a:pPr>
            <a:r>
              <a:rPr dirty="0" sz="800" spc="-50">
                <a:latin typeface="Arial MT"/>
                <a:cs typeface="Arial MT"/>
              </a:rPr>
              <a:t>ManutenÇáo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PERMANEN*F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939841" y="9786620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65065" y="7539228"/>
            <a:ext cx="23596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88795" algn="l"/>
              </a:tabLst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30">
                <a:latin typeface="Arial MT"/>
                <a:cs typeface="Arial MT"/>
              </a:rPr>
              <a:t>1.200.000,00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3967086" y="7729192"/>
          <a:ext cx="2955925" cy="450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0095"/>
                <a:gridCol w="848994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8430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23" name="object 23" descr=""/>
          <p:cNvSpPr txBox="1"/>
          <p:nvPr/>
        </p:nvSpPr>
        <p:spPr>
          <a:xfrm>
            <a:off x="6377419" y="9786874"/>
            <a:ext cx="414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.Página</a:t>
            </a:r>
            <a:r>
              <a:rPr dirty="0" sz="550" spc="4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-15"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9509" y="1847088"/>
            <a:ext cx="2535425" cy="180746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9297" y="591312"/>
            <a:ext cx="670424" cy="6187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80923" y="9800844"/>
            <a:ext cx="6451600" cy="0"/>
          </a:xfrm>
          <a:custGeom>
            <a:avLst/>
            <a:gdLst/>
            <a:ahLst/>
            <a:cxnLst/>
            <a:rect l="l" t="t" r="r" b="b"/>
            <a:pathLst>
              <a:path w="6451600" h="0">
                <a:moveTo>
                  <a:pt x="0" y="0"/>
                </a:moveTo>
                <a:lnTo>
                  <a:pt x="6451312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93112" y="1365504"/>
            <a:ext cx="6451600" cy="12700"/>
            <a:chOff x="393112" y="1365504"/>
            <a:chExt cx="6451600" cy="12700"/>
          </a:xfrm>
        </p:grpSpPr>
        <p:sp>
          <p:nvSpPr>
            <p:cNvPr id="6" name="object 6" descr=""/>
            <p:cNvSpPr/>
            <p:nvPr/>
          </p:nvSpPr>
          <p:spPr>
            <a:xfrm>
              <a:off x="393112" y="1373124"/>
              <a:ext cx="2779395" cy="0"/>
            </a:xfrm>
            <a:custGeom>
              <a:avLst/>
              <a:gdLst/>
              <a:ahLst/>
              <a:cxnLst/>
              <a:rect l="l" t="t" r="r" b="b"/>
              <a:pathLst>
                <a:path w="2779395" h="0">
                  <a:moveTo>
                    <a:pt x="0" y="0"/>
                  </a:moveTo>
                  <a:lnTo>
                    <a:pt x="2779214" y="0"/>
                  </a:lnTo>
                </a:path>
              </a:pathLst>
            </a:custGeom>
            <a:ln w="9144">
              <a:solidFill>
                <a:srgbClr val="1F1F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199754" y="1370076"/>
              <a:ext cx="3644900" cy="0"/>
            </a:xfrm>
            <a:custGeom>
              <a:avLst/>
              <a:gdLst/>
              <a:ahLst/>
              <a:cxnLst/>
              <a:rect l="l" t="t" r="r" b="b"/>
              <a:pathLst>
                <a:path w="3644900" h="0">
                  <a:moveTo>
                    <a:pt x="0" y="0"/>
                  </a:moveTo>
                  <a:lnTo>
                    <a:pt x="3644671" y="0"/>
                  </a:lnTo>
                </a:path>
              </a:pathLst>
            </a:custGeom>
            <a:ln w="9144">
              <a:solidFill>
                <a:srgbClr val="1F1F2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264964" y="453897"/>
            <a:ext cx="306451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3575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9295" y="1446276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38449" y="1446276"/>
            <a:ext cx="3330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Priblique-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73128" y="9795510"/>
            <a:ext cx="29591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30">
                <a:latin typeface="Courier New"/>
                <a:cs typeface="Courier New"/>
              </a:rPr>
              <a:t>$eraux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23031" y="9820148"/>
            <a:ext cx="4762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Pâgina</a:t>
            </a:r>
            <a:r>
              <a:rPr dirty="0" sz="600" spc="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2</a:t>
            </a:r>
            <a:r>
              <a:rPr dirty="0" sz="600" spc="-30"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60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2025-09-02T15:47:54Z</dcterms:created>
  <dcterms:modified xsi:type="dcterms:W3CDTF">2025-09-02T15:47:54Z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LastSaved">
    <vt:filetime>2025-09-02T00:00:00Z</vt:filetime>
  </property>
  <property fmtid="{D5CDD505-2E9C-101B-9397-08002B2CF9AE}" pid="4" name="Producer">
    <vt:lpwstr>Microsoft: Print To PDF</vt:lpwstr>
  </property>
</Properties>
</file>