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01300"/>
  <p:notesSz cx="7340600" cy="104013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20466"/>
            <a:ext cx="6244907" cy="21816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17616"/>
            <a:ext cx="5142865" cy="2597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89378"/>
            <a:ext cx="3195923" cy="68564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89378"/>
            <a:ext cx="3195923" cy="68564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5544"/>
            <a:ext cx="6612255" cy="16621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89378"/>
            <a:ext cx="6612255" cy="68564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61398"/>
            <a:ext cx="2351024" cy="519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61398"/>
            <a:ext cx="1689798" cy="519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61398"/>
            <a:ext cx="1689798" cy="519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jpg"/><Relationship Id="rId5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5695" y="450971"/>
            <a:ext cx="765048" cy="67341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571744" y="524102"/>
            <a:ext cx="1444752" cy="350417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218228" y="452237"/>
            <a:ext cx="5480050" cy="8921115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260985" marR="2566670">
              <a:lnSpc>
                <a:spcPts val="1560"/>
              </a:lnSpc>
              <a:spcBef>
                <a:spcPts val="300"/>
              </a:spcBef>
            </a:pPr>
            <a:r>
              <a:rPr dirty="0" sz="1450" spc="-90">
                <a:solidFill>
                  <a:srgbClr val="1A1A1A"/>
                </a:solidFill>
                <a:latin typeface="Lucida Sans Unicode"/>
                <a:cs typeface="Lucida Sans Unicode"/>
              </a:rPr>
              <a:t>Estado</a:t>
            </a:r>
            <a:r>
              <a:rPr dirty="0" sz="14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150">
                <a:solidFill>
                  <a:srgbClr val="0E0E0E"/>
                </a:solidFill>
                <a:latin typeface="Lucida Sans Unicode"/>
                <a:cs typeface="Lucida Sans Unicode"/>
              </a:rPr>
              <a:t>do</a:t>
            </a:r>
            <a:r>
              <a:rPr dirty="0" sz="1450" spc="-1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80">
                <a:solidFill>
                  <a:srgbClr val="161616"/>
                </a:solidFill>
                <a:latin typeface="Lucida Sans Unicode"/>
                <a:cs typeface="Lucida Sans Unicode"/>
              </a:rPr>
              <a:t>Rio</a:t>
            </a:r>
            <a:r>
              <a:rPr dirty="0" sz="1450" spc="-10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5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145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10">
                <a:solidFill>
                  <a:srgbClr val="080808"/>
                </a:solidFill>
                <a:latin typeface="Lucida Sans Unicode"/>
                <a:cs typeface="Lucida Sans Unicode"/>
              </a:rPr>
              <a:t>Janeiro </a:t>
            </a:r>
            <a:r>
              <a:rPr dirty="0" sz="1450" spc="-110">
                <a:solidFill>
                  <a:srgbClr val="0E0E0E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450" spc="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155">
                <a:solidFill>
                  <a:srgbClr val="0A0A0A"/>
                </a:solidFill>
                <a:latin typeface="Lucida Sans Unicode"/>
                <a:cs typeface="Lucida Sans Unicode"/>
              </a:rPr>
              <a:t>Municipal</a:t>
            </a:r>
            <a:r>
              <a:rPr dirty="0" sz="1450" spc="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80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1450" spc="-1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95">
                <a:solidFill>
                  <a:srgbClr val="0C0C0C"/>
                </a:solidFill>
                <a:latin typeface="Lucida Sans Unicode"/>
                <a:cs typeface="Lucida Sans Unicode"/>
              </a:rPr>
              <a:t>Seropédica</a:t>
            </a:r>
            <a:endParaRPr sz="1450">
              <a:latin typeface="Lucida Sans Unicode"/>
              <a:cs typeface="Lucida Sans Unicode"/>
            </a:endParaRPr>
          </a:p>
          <a:p>
            <a:pPr marL="262890">
              <a:lnSpc>
                <a:spcPts val="1490"/>
              </a:lnSpc>
            </a:pPr>
            <a:r>
              <a:rPr dirty="0" sz="1450" spc="-85">
                <a:solidFill>
                  <a:srgbClr val="0E0E0E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450" spc="2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12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1450" spc="-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120">
                <a:solidFill>
                  <a:srgbClr val="0E0E0E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1450" spc="3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75">
                <a:latin typeface="Lucida Sans Unicode"/>
                <a:cs typeface="Lucida Sans Unicode"/>
              </a:rPr>
              <a:t>Social</a:t>
            </a:r>
            <a:r>
              <a:rPr dirty="0" sz="1450" spc="-60">
                <a:latin typeface="Lucida Sans Unicode"/>
                <a:cs typeface="Lucida Sans Unicode"/>
              </a:rPr>
              <a:t> </a:t>
            </a:r>
            <a:r>
              <a:rPr dirty="0" sz="1450">
                <a:solidFill>
                  <a:srgbClr val="1A1A1A"/>
                </a:solidFill>
                <a:latin typeface="Lucida Sans Unicode"/>
                <a:cs typeface="Lucida Sans Unicode"/>
              </a:rPr>
              <a:t>e</a:t>
            </a:r>
            <a:r>
              <a:rPr dirty="0" sz="1450" spc="-1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135">
                <a:solidFill>
                  <a:srgbClr val="111111"/>
                </a:solidFill>
                <a:latin typeface="Lucida Sans Unicode"/>
                <a:cs typeface="Lucida Sans Unicode"/>
              </a:rPr>
              <a:t>Direitos</a:t>
            </a:r>
            <a:r>
              <a:rPr dirty="0" sz="145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450" spc="-10">
                <a:latin typeface="Lucida Sans Unicode"/>
                <a:cs typeface="Lucida Sans Unicode"/>
              </a:rPr>
              <a:t>Humanos</a:t>
            </a:r>
            <a:endParaRPr sz="1450">
              <a:latin typeface="Lucida Sans Unicode"/>
              <a:cs typeface="Lucida Sans Unicode"/>
            </a:endParaRPr>
          </a:p>
          <a:p>
            <a:pPr marL="2152650">
              <a:lnSpc>
                <a:spcPct val="100000"/>
              </a:lnSpc>
              <a:spcBef>
                <a:spcPts val="1360"/>
              </a:spcBef>
            </a:pPr>
            <a:r>
              <a:rPr dirty="0" sz="1300" spc="-45" b="1">
                <a:solidFill>
                  <a:srgbClr val="111111"/>
                </a:solidFill>
                <a:latin typeface="Arial"/>
                <a:cs typeface="Arial"/>
              </a:rPr>
              <a:t>DECRETO</a:t>
            </a:r>
            <a:r>
              <a:rPr dirty="0" sz="1300" spc="5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00" spc="-420">
                <a:solidFill>
                  <a:srgbClr val="282828"/>
                </a:solidFill>
                <a:latin typeface="Lucida Sans Unicode"/>
                <a:cs typeface="Lucida Sans Unicode"/>
              </a:rPr>
              <a:t>№</a:t>
            </a:r>
            <a:r>
              <a:rPr dirty="0" sz="1300" spc="48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0" b="1">
                <a:solidFill>
                  <a:srgbClr val="1C1C1C"/>
                </a:solidFill>
                <a:latin typeface="Arial"/>
                <a:cs typeface="Arial"/>
              </a:rPr>
              <a:t>2633</a:t>
            </a:r>
            <a:r>
              <a:rPr dirty="0" sz="1300" spc="-3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30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300" spc="-1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300" spc="-30" b="1">
                <a:solidFill>
                  <a:srgbClr val="0F0F0F"/>
                </a:solidFill>
                <a:latin typeface="Arial"/>
                <a:cs typeface="Arial"/>
              </a:rPr>
              <a:t>14</a:t>
            </a:r>
            <a:r>
              <a:rPr dirty="0" sz="1300" spc="-3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300" spc="-4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300" spc="-6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300" spc="-45">
                <a:solidFill>
                  <a:srgbClr val="1A1A1A"/>
                </a:solidFill>
                <a:latin typeface="Lucida Sans Unicode"/>
                <a:cs typeface="Lucida Sans Unicode"/>
              </a:rPr>
              <a:t>MAIO</a:t>
            </a:r>
            <a:r>
              <a:rPr dirty="0" sz="1300" spc="-1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5">
                <a:solidFill>
                  <a:srgbClr val="131313"/>
                </a:solidFill>
                <a:latin typeface="Lucida Sans Unicode"/>
                <a:cs typeface="Lucida Sans Unicode"/>
              </a:rPr>
              <a:t>2024.</a:t>
            </a:r>
            <a:endParaRPr sz="1300">
              <a:latin typeface="Lucida Sans Unicode"/>
              <a:cs typeface="Lucida Sans Unicode"/>
            </a:endParaRPr>
          </a:p>
          <a:p>
            <a:pPr algn="just" marL="2723515" marR="143510" indent="-1270">
              <a:lnSpc>
                <a:spcPct val="96400"/>
              </a:lnSpc>
              <a:spcBef>
                <a:spcPts val="1185"/>
              </a:spcBef>
            </a:pPr>
            <a:r>
              <a:rPr dirty="0" sz="1300" spc="-110" b="1">
                <a:solidFill>
                  <a:srgbClr val="181818"/>
                </a:solidFill>
                <a:latin typeface="Arial"/>
                <a:cs typeface="Arial"/>
              </a:rPr>
              <a:t>Nomeia</a:t>
            </a:r>
            <a:r>
              <a:rPr dirty="0" sz="1300" spc="91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00" spc="-90" b="1">
                <a:solidFill>
                  <a:srgbClr val="212121"/>
                </a:solidFill>
                <a:latin typeface="Arial"/>
                <a:cs typeface="Arial"/>
              </a:rPr>
              <a:t>a</a:t>
            </a:r>
            <a:r>
              <a:rPr dirty="0" sz="1300" spc="80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300" spc="-105" b="1">
                <a:solidFill>
                  <a:srgbClr val="161616"/>
                </a:solidFill>
                <a:latin typeface="Arial"/>
                <a:cs typeface="Arial"/>
              </a:rPr>
              <a:t>nova</a:t>
            </a:r>
            <a:r>
              <a:rPr dirty="0" sz="1300" spc="85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300" spc="-114" b="1">
                <a:solidFill>
                  <a:srgbClr val="151515"/>
                </a:solidFill>
                <a:latin typeface="Arial"/>
                <a:cs typeface="Arial"/>
              </a:rPr>
              <a:t>composişăo</a:t>
            </a:r>
            <a:r>
              <a:rPr dirty="0" sz="1300" spc="99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300" spc="-120" b="1">
                <a:solidFill>
                  <a:srgbClr val="131313"/>
                </a:solidFill>
                <a:latin typeface="Arial"/>
                <a:cs typeface="Arial"/>
              </a:rPr>
              <a:t>do</a:t>
            </a:r>
            <a:r>
              <a:rPr dirty="0" sz="1300" spc="-6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300" spc="-110" b="1">
                <a:solidFill>
                  <a:srgbClr val="181818"/>
                </a:solidFill>
                <a:latin typeface="Arial"/>
                <a:cs typeface="Arial"/>
              </a:rPr>
              <a:t>Conselho</a:t>
            </a:r>
            <a:r>
              <a:rPr dirty="0" sz="1300" spc="26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00" spc="-100" b="1">
                <a:solidFill>
                  <a:srgbClr val="131313"/>
                </a:solidFill>
                <a:latin typeface="Arial"/>
                <a:cs typeface="Arial"/>
              </a:rPr>
              <a:t>Municipal</a:t>
            </a:r>
            <a:r>
              <a:rPr dirty="0" sz="1300" spc="30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300" spc="-105" b="1">
                <a:solidFill>
                  <a:srgbClr val="1A1A1A"/>
                </a:solidFill>
                <a:latin typeface="Arial"/>
                <a:cs typeface="Arial"/>
              </a:rPr>
              <a:t>dos</a:t>
            </a:r>
            <a:r>
              <a:rPr dirty="0" sz="1300" spc="17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300" spc="-85" b="1">
                <a:solidFill>
                  <a:srgbClr val="131313"/>
                </a:solidFill>
                <a:latin typeface="Arial"/>
                <a:cs typeface="Arial"/>
              </a:rPr>
              <a:t>Direitos</a:t>
            </a:r>
            <a:r>
              <a:rPr dirty="0" sz="1300" spc="265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300" spc="-105" b="1">
                <a:solidFill>
                  <a:srgbClr val="0E0E0E"/>
                </a:solidFill>
                <a:latin typeface="Arial"/>
                <a:cs typeface="Arial"/>
              </a:rPr>
              <a:t>da</a:t>
            </a:r>
            <a:r>
              <a:rPr dirty="0" sz="1300" spc="-5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300" spc="-80">
                <a:solidFill>
                  <a:srgbClr val="1C1C1C"/>
                </a:solidFill>
                <a:latin typeface="Lucida Sans Unicode"/>
                <a:cs typeface="Lucida Sans Unicode"/>
              </a:rPr>
              <a:t>Crianşa</a:t>
            </a:r>
            <a:r>
              <a:rPr dirty="0" sz="1300" spc="11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1300" spc="10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161616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11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solidFill>
                  <a:srgbClr val="131313"/>
                </a:solidFill>
                <a:latin typeface="Lucida Sans Unicode"/>
                <a:cs typeface="Lucida Sans Unicode"/>
              </a:rPr>
              <a:t>Adolescence</a:t>
            </a:r>
            <a:r>
              <a:rPr dirty="0" sz="1300" spc="11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 b="1">
                <a:solidFill>
                  <a:srgbClr val="111111"/>
                </a:solidFill>
                <a:latin typeface="Arial"/>
                <a:cs typeface="Arial"/>
              </a:rPr>
              <a:t>Seropédica,</a:t>
            </a:r>
            <a:r>
              <a:rPr dirty="0" sz="1300" spc="38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00" spc="-120" b="1">
                <a:solidFill>
                  <a:srgbClr val="161616"/>
                </a:solidFill>
                <a:latin typeface="Arial"/>
                <a:cs typeface="Arial"/>
              </a:rPr>
              <a:t>com</a:t>
            </a:r>
            <a:r>
              <a:rPr dirty="0" sz="1300" spc="27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300" spc="-85" b="1">
                <a:latin typeface="Arial"/>
                <a:cs typeface="Arial"/>
              </a:rPr>
              <a:t>representantes</a:t>
            </a:r>
            <a:r>
              <a:rPr dirty="0" sz="1300" spc="204" b="1">
                <a:latin typeface="Arial"/>
                <a:cs typeface="Arial"/>
              </a:rPr>
              <a:t> </a:t>
            </a:r>
            <a:r>
              <a:rPr dirty="0" sz="1300" spc="-120" b="1">
                <a:solidFill>
                  <a:srgbClr val="161616"/>
                </a:solidFill>
                <a:latin typeface="Arial"/>
                <a:cs typeface="Arial"/>
              </a:rPr>
              <a:t>do</a:t>
            </a:r>
            <a:r>
              <a:rPr dirty="0" sz="1300" spc="-6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300" spc="-105">
                <a:solidFill>
                  <a:srgbClr val="131313"/>
                </a:solidFill>
                <a:latin typeface="Lucida Sans Unicode"/>
                <a:cs typeface="Lucida Sans Unicode"/>
              </a:rPr>
              <a:t>Governo</a:t>
            </a:r>
            <a:r>
              <a:rPr dirty="0" sz="1300" spc="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sz="130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 b="1">
                <a:solidFill>
                  <a:srgbClr val="1F1F1F"/>
                </a:solidFill>
                <a:latin typeface="Arial"/>
                <a:cs typeface="Arial"/>
              </a:rPr>
              <a:t>da</a:t>
            </a:r>
            <a:r>
              <a:rPr dirty="0" sz="1300" spc="4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00" spc="-110" b="1">
                <a:solidFill>
                  <a:srgbClr val="151515"/>
                </a:solidFill>
                <a:latin typeface="Arial"/>
                <a:cs typeface="Arial"/>
              </a:rPr>
              <a:t>Sociedade</a:t>
            </a:r>
            <a:r>
              <a:rPr dirty="0" sz="1300" spc="13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300" spc="-85" b="1">
                <a:solidFill>
                  <a:srgbClr val="161616"/>
                </a:solidFill>
                <a:latin typeface="Arial"/>
                <a:cs typeface="Arial"/>
              </a:rPr>
              <a:t>Civil</a:t>
            </a:r>
            <a:r>
              <a:rPr dirty="0" sz="1300" spc="7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300" spc="-10">
                <a:solidFill>
                  <a:srgbClr val="262626"/>
                </a:solidFill>
                <a:latin typeface="Lucida Sans Unicode"/>
                <a:cs typeface="Lucida Sans Unicode"/>
              </a:rPr>
              <a:t>e</a:t>
            </a:r>
            <a:r>
              <a:rPr dirty="0" sz="1300" spc="-114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4">
                <a:solidFill>
                  <a:srgbClr val="1A1A1A"/>
                </a:solidFill>
                <a:latin typeface="Lucida Sans Unicode"/>
                <a:cs typeface="Lucida Sans Unicode"/>
              </a:rPr>
              <a:t>bem</a:t>
            </a:r>
            <a:r>
              <a:rPr dirty="0" sz="130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151515"/>
                </a:solidFill>
                <a:latin typeface="Lucida Sans Unicode"/>
                <a:cs typeface="Lucida Sans Unicode"/>
              </a:rPr>
              <a:t>como</a:t>
            </a:r>
            <a:r>
              <a:rPr dirty="0" sz="1300" spc="85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282828"/>
                </a:solidFill>
                <a:latin typeface="Lucida Sans Unicode"/>
                <a:cs typeface="Lucida Sans Unicode"/>
              </a:rPr>
              <a:t>a</a:t>
            </a:r>
            <a:r>
              <a:rPr dirty="0" sz="1300" spc="77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5">
                <a:solidFill>
                  <a:srgbClr val="181818"/>
                </a:solidFill>
                <a:latin typeface="Lucida Sans Unicode"/>
                <a:cs typeface="Lucida Sans Unicode"/>
              </a:rPr>
              <a:t>Mesa</a:t>
            </a:r>
            <a:r>
              <a:rPr dirty="0" sz="1300" spc="8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111111"/>
                </a:solidFill>
                <a:latin typeface="Lucida Sans Unicode"/>
                <a:cs typeface="Lucida Sans Unicode"/>
              </a:rPr>
              <a:t>Diretora</a:t>
            </a:r>
            <a:r>
              <a:rPr dirty="0" sz="1300" spc="8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0">
                <a:solidFill>
                  <a:srgbClr val="131313"/>
                </a:solidFill>
                <a:latin typeface="Lucida Sans Unicode"/>
                <a:cs typeface="Lucida Sans Unicode"/>
              </a:rPr>
              <a:t>para</a:t>
            </a:r>
            <a:r>
              <a:rPr dirty="0" sz="1300" spc="8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181818"/>
                </a:solidFill>
                <a:latin typeface="Lucida Sans Unicode"/>
                <a:cs typeface="Lucida Sans Unicode"/>
              </a:rPr>
              <a:t>o</a:t>
            </a:r>
            <a:r>
              <a:rPr dirty="0" sz="130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4" b="1">
                <a:solidFill>
                  <a:srgbClr val="1A1A1A"/>
                </a:solidFill>
                <a:latin typeface="Arial"/>
                <a:cs typeface="Arial"/>
              </a:rPr>
              <a:t>mandato</a:t>
            </a:r>
            <a:r>
              <a:rPr dirty="0" sz="1300" spc="4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300" spc="-110" b="1">
                <a:solidFill>
                  <a:srgbClr val="161616"/>
                </a:solidFill>
                <a:latin typeface="Arial"/>
                <a:cs typeface="Arial"/>
              </a:rPr>
              <a:t>do</a:t>
            </a:r>
            <a:r>
              <a:rPr dirty="0" sz="1300" spc="-2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300" spc="-100" b="1">
                <a:solidFill>
                  <a:srgbClr val="0E0E0E"/>
                </a:solidFill>
                <a:latin typeface="Arial"/>
                <a:cs typeface="Arial"/>
              </a:rPr>
              <a:t>Biênio</a:t>
            </a:r>
            <a:r>
              <a:rPr dirty="0" sz="1300" spc="30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300" spc="-95" b="1">
                <a:solidFill>
                  <a:srgbClr val="111111"/>
                </a:solidFill>
                <a:latin typeface="Arial"/>
                <a:cs typeface="Arial"/>
              </a:rPr>
              <a:t>(24-</a:t>
            </a:r>
            <a:r>
              <a:rPr dirty="0" sz="1300" spc="-100" b="1">
                <a:solidFill>
                  <a:srgbClr val="111111"/>
                </a:solidFill>
                <a:latin typeface="Arial"/>
                <a:cs typeface="Arial"/>
              </a:rPr>
              <a:t>26)</a:t>
            </a:r>
            <a:endParaRPr sz="1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80"/>
              </a:spcBef>
            </a:pPr>
            <a:endParaRPr sz="1300">
              <a:latin typeface="Arial"/>
              <a:cs typeface="Arial"/>
            </a:endParaRPr>
          </a:p>
          <a:p>
            <a:pPr algn="just" marL="12700" marR="11430" indent="3810">
              <a:lnSpc>
                <a:spcPct val="103800"/>
              </a:lnSpc>
            </a:pPr>
            <a:r>
              <a:rPr dirty="0" sz="1300">
                <a:latin typeface="Lucida Sans Unicode"/>
                <a:cs typeface="Lucida Sans Unicode"/>
              </a:rPr>
              <a:t>O</a:t>
            </a:r>
            <a:r>
              <a:rPr dirty="0" sz="1300" spc="-105"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0C0C0C"/>
                </a:solidFill>
                <a:latin typeface="Lucida Sans Unicode"/>
                <a:cs typeface="Lucida Sans Unicode"/>
              </a:rPr>
              <a:t>Prefeito</a:t>
            </a:r>
            <a:r>
              <a:rPr dirty="0" sz="1300" spc="-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40">
                <a:solidFill>
                  <a:srgbClr val="0C0C0C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0F0F0F"/>
                </a:solidFill>
                <a:latin typeface="Lucida Sans Unicode"/>
                <a:cs typeface="Lucida Sans Unicode"/>
              </a:rPr>
              <a:t>Município</a:t>
            </a:r>
            <a:r>
              <a:rPr dirty="0" sz="130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0F0F0F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0C0C0C"/>
                </a:solidFill>
                <a:latin typeface="Lucida Sans Unicode"/>
                <a:cs typeface="Lucida Sans Unicode"/>
              </a:rPr>
              <a:t>Seropédica,</a:t>
            </a:r>
            <a:r>
              <a:rPr dirty="0" sz="1300" spc="-3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0">
                <a:latin typeface="Lucida Sans Unicode"/>
                <a:cs typeface="Lucida Sans Unicode"/>
              </a:rPr>
              <a:t>Estado</a:t>
            </a:r>
            <a:r>
              <a:rPr dirty="0" sz="1300" spc="-20">
                <a:latin typeface="Lucida Sans Unicode"/>
                <a:cs typeface="Lucida Sans Unicode"/>
              </a:rPr>
              <a:t> </a:t>
            </a:r>
            <a:r>
              <a:rPr dirty="0" sz="1300" spc="-165">
                <a:solidFill>
                  <a:srgbClr val="0E0E0E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6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5">
                <a:solidFill>
                  <a:srgbClr val="0F0F0F"/>
                </a:solidFill>
                <a:latin typeface="Lucida Sans Unicode"/>
                <a:cs typeface="Lucida Sans Unicode"/>
              </a:rPr>
              <a:t>Rio</a:t>
            </a:r>
            <a:r>
              <a:rPr dirty="0" sz="130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9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0E0E0E"/>
                </a:solidFill>
                <a:latin typeface="Lucida Sans Unicode"/>
                <a:cs typeface="Lucida Sans Unicode"/>
              </a:rPr>
              <a:t>Janeiro,</a:t>
            </a:r>
            <a:r>
              <a:rPr dirty="0" sz="1300" spc="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65">
                <a:latin typeface="Lucida Sans Unicode"/>
                <a:cs typeface="Lucida Sans Unicode"/>
              </a:rPr>
              <a:t>no</a:t>
            </a:r>
            <a:r>
              <a:rPr dirty="0" sz="1300" spc="60">
                <a:latin typeface="Lucida Sans Unicode"/>
                <a:cs typeface="Lucida Sans Unicode"/>
              </a:rPr>
              <a:t> </a:t>
            </a:r>
            <a:r>
              <a:rPr dirty="0" sz="1300" spc="-120">
                <a:solidFill>
                  <a:srgbClr val="111111"/>
                </a:solidFill>
                <a:latin typeface="Lucida Sans Unicode"/>
                <a:cs typeface="Lucida Sans Unicode"/>
              </a:rPr>
              <a:t>uso</a:t>
            </a:r>
            <a:r>
              <a:rPr dirty="0" sz="130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5">
                <a:solidFill>
                  <a:srgbClr val="151515"/>
                </a:solidFill>
                <a:latin typeface="Lucida Sans Unicode"/>
                <a:cs typeface="Lucida Sans Unicode"/>
              </a:rPr>
              <a:t>de </a:t>
            </a:r>
            <a:r>
              <a:rPr dirty="0" sz="1300" spc="-20">
                <a:solidFill>
                  <a:srgbClr val="111111"/>
                </a:solidFill>
                <a:latin typeface="Lucida Sans Unicode"/>
                <a:cs typeface="Lucida Sans Unicode"/>
              </a:rPr>
              <a:t>suas</a:t>
            </a:r>
            <a:r>
              <a:rPr dirty="0" sz="1300" spc="-8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latin typeface="Lucida Sans Unicode"/>
                <a:cs typeface="Lucida Sans Unicode"/>
              </a:rPr>
              <a:t>atribuições</a:t>
            </a:r>
            <a:r>
              <a:rPr dirty="0" sz="1300" spc="-5">
                <a:latin typeface="Lucida Sans Unicode"/>
                <a:cs typeface="Lucida Sans Unicode"/>
              </a:rPr>
              <a:t> </a:t>
            </a:r>
            <a:r>
              <a:rPr dirty="0" sz="1300" spc="-50">
                <a:solidFill>
                  <a:srgbClr val="0A0A0A"/>
                </a:solidFill>
                <a:latin typeface="Lucida Sans Unicode"/>
                <a:cs typeface="Lucida Sans Unicode"/>
              </a:rPr>
              <a:t>legais</a:t>
            </a:r>
            <a:r>
              <a:rPr dirty="0" sz="1300" spc="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55">
                <a:latin typeface="Lucida Sans Unicode"/>
                <a:cs typeface="Lucida Sans Unicode"/>
              </a:rPr>
              <a:t>e</a:t>
            </a:r>
            <a:r>
              <a:rPr dirty="0" sz="1300" spc="-105">
                <a:latin typeface="Lucida Sans Unicode"/>
                <a:cs typeface="Lucida Sans Unicode"/>
              </a:rPr>
              <a:t> </a:t>
            </a:r>
            <a:r>
              <a:rPr dirty="0" sz="1300" spc="-95">
                <a:latin typeface="Lucida Sans Unicode"/>
                <a:cs typeface="Lucida Sans Unicode"/>
              </a:rPr>
              <a:t>constitucionais,</a:t>
            </a:r>
            <a:r>
              <a:rPr dirty="0" sz="1300" spc="-10"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111111"/>
                </a:solidFill>
                <a:latin typeface="Lucida Sans Unicode"/>
                <a:cs typeface="Lucida Sans Unicode"/>
              </a:rPr>
              <a:t>em</a:t>
            </a:r>
            <a:r>
              <a:rPr dirty="0" sz="1300" spc="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111111"/>
                </a:solidFill>
                <a:latin typeface="Lucida Sans Unicode"/>
                <a:cs typeface="Lucida Sans Unicode"/>
              </a:rPr>
              <a:t>conformídade</a:t>
            </a:r>
            <a:r>
              <a:rPr dirty="0" sz="1300" spc="9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0F0F0F"/>
                </a:solidFill>
                <a:latin typeface="Lucida Sans Unicode"/>
                <a:cs typeface="Lucida Sans Unicode"/>
              </a:rPr>
              <a:t>com</a:t>
            </a:r>
            <a:r>
              <a:rPr dirty="0" sz="130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latin typeface="Lucida Sans Unicode"/>
                <a:cs typeface="Lucida Sans Unicode"/>
              </a:rPr>
              <a:t>o</a:t>
            </a:r>
            <a:r>
              <a:rPr dirty="0" sz="1300" spc="-35">
                <a:latin typeface="Lucida Sans Unicode"/>
                <a:cs typeface="Lucida Sans Unicode"/>
              </a:rPr>
              <a:t> </a:t>
            </a:r>
            <a:r>
              <a:rPr dirty="0" sz="1300" spc="-120">
                <a:solidFill>
                  <a:srgbClr val="161616"/>
                </a:solidFill>
                <a:latin typeface="Lucida Sans Unicode"/>
                <a:cs typeface="Lucida Sans Unicode"/>
              </a:rPr>
              <a:t>artigo</a:t>
            </a:r>
            <a:r>
              <a:rPr dirty="0" sz="1300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5">
                <a:latin typeface="Lucida Sans Unicode"/>
                <a:cs typeface="Lucida Sans Unicode"/>
              </a:rPr>
              <a:t>74, </a:t>
            </a:r>
            <a:r>
              <a:rPr dirty="0" sz="1300" spc="-70">
                <a:solidFill>
                  <a:srgbClr val="242424"/>
                </a:solidFill>
                <a:latin typeface="Lucida Sans Unicode"/>
                <a:cs typeface="Lucida Sans Unicode"/>
              </a:rPr>
              <a:t>ê</a:t>
            </a:r>
            <a:r>
              <a:rPr dirty="0" sz="1300" spc="-2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5">
                <a:solidFill>
                  <a:srgbClr val="181818"/>
                </a:solidFill>
                <a:latin typeface="Lucida Sans Unicode"/>
                <a:cs typeface="Lucida Sans Unicode"/>
              </a:rPr>
              <a:t>VII</a:t>
            </a:r>
            <a:r>
              <a:rPr dirty="0" sz="1300" spc="-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0A0A0A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-8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0">
                <a:solidFill>
                  <a:srgbClr val="161616"/>
                </a:solidFill>
                <a:latin typeface="Lucida Sans Unicode"/>
                <a:cs typeface="Lucida Sans Unicode"/>
              </a:rPr>
              <a:t>Lei</a:t>
            </a:r>
            <a:r>
              <a:rPr dirty="0" sz="1300" spc="-1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0">
                <a:solidFill>
                  <a:srgbClr val="0F0F0F"/>
                </a:solidFill>
                <a:latin typeface="Lucida Sans Unicode"/>
                <a:cs typeface="Lucida Sans Unicode"/>
              </a:rPr>
              <a:t>Orgânica</a:t>
            </a:r>
            <a:r>
              <a:rPr dirty="0" sz="1300" spc="-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>
                <a:solidFill>
                  <a:srgbClr val="111111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0C0C0C"/>
                </a:solidFill>
                <a:latin typeface="Lucida Sans Unicode"/>
                <a:cs typeface="Lucida Sans Unicode"/>
              </a:rPr>
              <a:t>Município</a:t>
            </a:r>
            <a:r>
              <a:rPr dirty="0" sz="130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0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9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latin typeface="Lucida Sans Unicode"/>
                <a:cs typeface="Lucida Sans Unicode"/>
              </a:rPr>
              <a:t>Seropédica.</a:t>
            </a:r>
            <a:endParaRPr sz="1300">
              <a:latin typeface="Lucida Sans Unicode"/>
              <a:cs typeface="Lucida Sans Unicode"/>
            </a:endParaRPr>
          </a:p>
          <a:p>
            <a:pPr algn="ctr" marL="635">
              <a:lnSpc>
                <a:spcPct val="100000"/>
              </a:lnSpc>
              <a:spcBef>
                <a:spcPts val="985"/>
              </a:spcBef>
            </a:pPr>
            <a:r>
              <a:rPr dirty="0" sz="1300" spc="50">
                <a:solidFill>
                  <a:srgbClr val="1C1C1C"/>
                </a:solidFill>
                <a:latin typeface="Lucida Sans Unicode"/>
                <a:cs typeface="Lucida Sans Unicode"/>
              </a:rPr>
              <a:t>RESOLVE:</a:t>
            </a:r>
            <a:endParaRPr sz="1300">
              <a:latin typeface="Lucida Sans Unicode"/>
              <a:cs typeface="Lucida Sans Unicode"/>
            </a:endParaRPr>
          </a:p>
          <a:p>
            <a:pPr algn="just" marL="21590" marR="5080" indent="303530">
              <a:lnSpc>
                <a:spcPct val="104600"/>
              </a:lnSpc>
              <a:spcBef>
                <a:spcPts val="980"/>
              </a:spcBef>
            </a:pPr>
            <a:r>
              <a:rPr dirty="0" sz="1300" spc="-60">
                <a:solidFill>
                  <a:srgbClr val="1C1C1C"/>
                </a:solidFill>
                <a:latin typeface="Lucida Sans Unicode"/>
                <a:cs typeface="Lucida Sans Unicode"/>
              </a:rPr>
              <a:t>Art.</a:t>
            </a:r>
            <a:r>
              <a:rPr dirty="0" sz="1300" spc="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80">
                <a:solidFill>
                  <a:srgbClr val="0F0F0F"/>
                </a:solidFill>
                <a:latin typeface="Lucida Sans Unicode"/>
                <a:cs typeface="Lucida Sans Unicode"/>
              </a:rPr>
              <a:t>1°-</a:t>
            </a:r>
            <a:r>
              <a:rPr dirty="0" sz="1300" spc="-315">
                <a:solidFill>
                  <a:srgbClr val="0F0F0F"/>
                </a:solidFill>
                <a:latin typeface="Lucida Sans Unicode"/>
                <a:cs typeface="Lucida Sans Unicode"/>
              </a:rPr>
              <a:t>-</a:t>
            </a:r>
            <a:r>
              <a:rPr dirty="0" sz="1300" spc="2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solidFill>
                  <a:srgbClr val="111111"/>
                </a:solidFill>
                <a:latin typeface="Lucida Sans Unicode"/>
                <a:cs typeface="Lucida Sans Unicode"/>
              </a:rPr>
              <a:t>Nomear</a:t>
            </a:r>
            <a:r>
              <a:rPr dirty="0" sz="1300" spc="20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">
                <a:solidFill>
                  <a:srgbClr val="131313"/>
                </a:solidFill>
                <a:latin typeface="Lucida Sans Unicode"/>
                <a:cs typeface="Lucida Sans Unicode"/>
              </a:rPr>
              <a:t>os</a:t>
            </a:r>
            <a:r>
              <a:rPr dirty="0" sz="1300" spc="8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0">
                <a:solidFill>
                  <a:srgbClr val="111111"/>
                </a:solidFill>
                <a:latin typeface="Lucida Sans Unicode"/>
                <a:cs typeface="Lucida Sans Unicode"/>
              </a:rPr>
              <a:t>novos</a:t>
            </a:r>
            <a:r>
              <a:rPr dirty="0" sz="1300" spc="1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0C0C0C"/>
                </a:solidFill>
                <a:latin typeface="Lucida Sans Unicode"/>
                <a:cs typeface="Lucida Sans Unicode"/>
              </a:rPr>
              <a:t>Conselheiros</a:t>
            </a:r>
            <a:r>
              <a:rPr dirty="0" sz="1300" spc="229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latin typeface="Lucida Sans Unicode"/>
                <a:cs typeface="Lucida Sans Unicode"/>
              </a:rPr>
              <a:t>Governamentais</a:t>
            </a:r>
            <a:r>
              <a:rPr dirty="0" sz="1300" spc="100"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1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latin typeface="Lucida Sans Unicode"/>
                <a:cs typeface="Lucida Sans Unicode"/>
              </a:rPr>
              <a:t>Conselho</a:t>
            </a:r>
            <a:r>
              <a:rPr dirty="0" sz="1300" spc="-55">
                <a:latin typeface="Lucida Sans Unicode"/>
                <a:cs typeface="Lucida Sans Unicode"/>
              </a:rPr>
              <a:t> </a:t>
            </a:r>
            <a:r>
              <a:rPr dirty="0" sz="1300" spc="-100">
                <a:latin typeface="Lucida Sans Unicode"/>
                <a:cs typeface="Lucida Sans Unicode"/>
              </a:rPr>
              <a:t>Municipal</a:t>
            </a:r>
            <a:r>
              <a:rPr dirty="0" sz="1300" spc="470"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51515"/>
                </a:solidFill>
                <a:latin typeface="Lucida Sans Unicode"/>
                <a:cs typeface="Lucida Sans Unicode"/>
              </a:rPr>
              <a:t>dos</a:t>
            </a:r>
            <a:r>
              <a:rPr dirty="0" sz="1300" spc="36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latin typeface="Lucida Sans Unicode"/>
                <a:cs typeface="Lucida Sans Unicode"/>
              </a:rPr>
              <a:t>Direitos</a:t>
            </a:r>
            <a:r>
              <a:rPr dirty="0" sz="1300" spc="445"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A1A1A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4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0F0F0F"/>
                </a:solidFill>
                <a:latin typeface="Lucida Sans Unicode"/>
                <a:cs typeface="Lucida Sans Unicode"/>
              </a:rPr>
              <a:t>Criança</a:t>
            </a:r>
            <a:r>
              <a:rPr dirty="0" sz="1300" spc="4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55">
                <a:solidFill>
                  <a:srgbClr val="131313"/>
                </a:solidFill>
                <a:latin typeface="Lucida Sans Unicode"/>
                <a:cs typeface="Lucida Sans Unicode"/>
              </a:rPr>
              <a:t>e</a:t>
            </a:r>
            <a:r>
              <a:rPr dirty="0" sz="1300" spc="3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1D1D1D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4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>
                <a:latin typeface="Lucida Sans Unicode"/>
                <a:cs typeface="Lucida Sans Unicode"/>
              </a:rPr>
              <a:t>Adolescente</a:t>
            </a:r>
            <a:r>
              <a:rPr dirty="0" sz="1300" spc="495"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3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latin typeface="Lucida Sans Unicode"/>
                <a:cs typeface="Lucida Sans Unicode"/>
              </a:rPr>
              <a:t>Seropédica</a:t>
            </a:r>
            <a:r>
              <a:rPr dirty="0" sz="1300" spc="530"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1C1C1C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1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latin typeface="Lucida Sans Unicode"/>
                <a:cs typeface="Lucida Sans Unicode"/>
              </a:rPr>
              <a:t>CMDCA.</a:t>
            </a:r>
            <a:endParaRPr sz="1300">
              <a:latin typeface="Lucida Sans Unicode"/>
              <a:cs typeface="Lucida Sans Unicode"/>
            </a:endParaRPr>
          </a:p>
          <a:p>
            <a:pPr marL="498475" indent="-205740">
              <a:lnSpc>
                <a:spcPct val="100000"/>
              </a:lnSpc>
              <a:spcBef>
                <a:spcPts val="120"/>
              </a:spcBef>
              <a:buClr>
                <a:srgbClr val="232323"/>
              </a:buClr>
              <a:buChar char="•"/>
              <a:tabLst>
                <a:tab pos="498475" algn="l"/>
              </a:tabLst>
            </a:pPr>
            <a:r>
              <a:rPr dirty="0" sz="1300" spc="-30">
                <a:solidFill>
                  <a:srgbClr val="161616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300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0A0A0A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-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2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5">
                <a:solidFill>
                  <a:srgbClr val="131313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1300" spc="-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F1F1F"/>
                </a:solidFill>
                <a:latin typeface="Lucida Sans Unicode"/>
                <a:cs typeface="Lucida Sans Unicode"/>
              </a:rPr>
              <a:t>Social</a:t>
            </a:r>
            <a:r>
              <a:rPr dirty="0" sz="1300" spc="-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1300" spc="-17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0">
                <a:solidFill>
                  <a:srgbClr val="151515"/>
                </a:solidFill>
                <a:latin typeface="Lucida Sans Unicode"/>
                <a:cs typeface="Lucida Sans Unicode"/>
              </a:rPr>
              <a:t>Direitos</a:t>
            </a:r>
            <a:r>
              <a:rPr dirty="0" sz="1300" spc="-7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latin typeface="Lucida Sans Unicode"/>
                <a:cs typeface="Lucida Sans Unicode"/>
              </a:rPr>
              <a:t>Humanos:</a:t>
            </a:r>
            <a:endParaRPr sz="1300">
              <a:latin typeface="Lucida Sans Unicode"/>
              <a:cs typeface="Lucida Sans Unicode"/>
            </a:endParaRPr>
          </a:p>
          <a:p>
            <a:pPr marL="21590">
              <a:lnSpc>
                <a:spcPts val="1490"/>
              </a:lnSpc>
              <a:spcBef>
                <a:spcPts val="1250"/>
              </a:spcBef>
            </a:pPr>
            <a:r>
              <a:rPr dirty="0" sz="1300" spc="-90">
                <a:solidFill>
                  <a:srgbClr val="131313"/>
                </a:solidFill>
                <a:latin typeface="Lucida Sans Unicode"/>
                <a:cs typeface="Lucida Sans Unicode"/>
              </a:rPr>
              <a:t>Leandro</a:t>
            </a:r>
            <a:r>
              <a:rPr dirty="0" sz="130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60">
                <a:solidFill>
                  <a:srgbClr val="1F1F1F"/>
                </a:solidFill>
                <a:latin typeface="Lucida Sans Unicode"/>
                <a:cs typeface="Lucida Sans Unicode"/>
              </a:rPr>
              <a:t>Sá</a:t>
            </a:r>
            <a:r>
              <a:rPr dirty="0" sz="1300" spc="-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solidFill>
                  <a:srgbClr val="131313"/>
                </a:solidFill>
                <a:latin typeface="Lucida Sans Unicode"/>
                <a:cs typeface="Lucida Sans Unicode"/>
              </a:rPr>
              <a:t>Amaral</a:t>
            </a:r>
            <a:r>
              <a:rPr dirty="0" sz="130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232323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0A0A0A"/>
                </a:solidFill>
                <a:latin typeface="Lucida Sans Unicode"/>
                <a:cs typeface="Lucida Sans Unicode"/>
              </a:rPr>
              <a:t>Titular;</a:t>
            </a:r>
            <a:endParaRPr sz="1300">
              <a:latin typeface="Lucida Sans Unicode"/>
              <a:cs typeface="Lucida Sans Unicode"/>
            </a:endParaRPr>
          </a:p>
          <a:p>
            <a:pPr marL="34290">
              <a:lnSpc>
                <a:spcPts val="1490"/>
              </a:lnSpc>
            </a:pPr>
            <a:r>
              <a:rPr dirty="0" sz="1300" spc="-40">
                <a:solidFill>
                  <a:srgbClr val="0C0C0C"/>
                </a:solidFill>
                <a:latin typeface="Lucida Sans Unicode"/>
                <a:cs typeface="Lucida Sans Unicode"/>
              </a:rPr>
              <a:t>Wendel</a:t>
            </a:r>
            <a:r>
              <a:rPr dirty="0" sz="1300" spc="1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>
                <a:solidFill>
                  <a:srgbClr val="0F0F0F"/>
                </a:solidFill>
                <a:latin typeface="Lucida Sans Unicode"/>
                <a:cs typeface="Lucida Sans Unicode"/>
              </a:rPr>
              <a:t>Marques</a:t>
            </a:r>
            <a:r>
              <a:rPr dirty="0" sz="1300" spc="-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>
                <a:solidFill>
                  <a:srgbClr val="131313"/>
                </a:solidFill>
                <a:latin typeface="Lucida Sans Unicode"/>
                <a:cs typeface="Lucida Sans Unicode"/>
              </a:rPr>
              <a:t>Azevedo</a:t>
            </a:r>
            <a:r>
              <a:rPr dirty="0" sz="1300" spc="-9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1A1A1A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61616"/>
                </a:solidFill>
                <a:latin typeface="Lucida Sans Unicode"/>
                <a:cs typeface="Lucida Sans Unicode"/>
              </a:rPr>
              <a:t>Suplente.</a:t>
            </a:r>
            <a:endParaRPr sz="1300">
              <a:latin typeface="Lucida Sans Unicode"/>
              <a:cs typeface="Lucida Sans Unicode"/>
            </a:endParaRPr>
          </a:p>
          <a:p>
            <a:pPr marL="461645" indent="-168910">
              <a:lnSpc>
                <a:spcPct val="100000"/>
              </a:lnSpc>
              <a:spcBef>
                <a:spcPts val="1245"/>
              </a:spcBef>
              <a:buClr>
                <a:srgbClr val="2F2F2F"/>
              </a:buClr>
              <a:buChar char="•"/>
              <a:tabLst>
                <a:tab pos="461645" algn="l"/>
              </a:tabLst>
            </a:pPr>
            <a:r>
              <a:rPr dirty="0" sz="1300" spc="-30">
                <a:solidFill>
                  <a:srgbClr val="0A0A0A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300" spc="-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">
                <a:solidFill>
                  <a:srgbClr val="1A1A1A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6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C1C1C"/>
                </a:solidFill>
                <a:latin typeface="Lucida Sans Unicode"/>
                <a:cs typeface="Lucida Sans Unicode"/>
              </a:rPr>
              <a:t>Educação:</a:t>
            </a:r>
            <a:endParaRPr sz="1300">
              <a:latin typeface="Lucida Sans Unicode"/>
              <a:cs typeface="Lucida Sans Unicode"/>
            </a:endParaRPr>
          </a:p>
          <a:p>
            <a:pPr marL="28575" marR="2019935" indent="-4445">
              <a:lnSpc>
                <a:spcPct val="104600"/>
              </a:lnSpc>
              <a:spcBef>
                <a:spcPts val="1175"/>
              </a:spcBef>
            </a:pPr>
            <a:r>
              <a:rPr dirty="0" sz="1300" spc="-40">
                <a:solidFill>
                  <a:srgbClr val="131313"/>
                </a:solidFill>
                <a:latin typeface="Lucida Sans Unicode"/>
                <a:cs typeface="Lucida Sans Unicode"/>
              </a:rPr>
              <a:t>Elaine </a:t>
            </a:r>
            <a:r>
              <a:rPr dirty="0" sz="1300" spc="-105">
                <a:solidFill>
                  <a:srgbClr val="0A0A0A"/>
                </a:solidFill>
                <a:latin typeface="Lucida Sans Unicode"/>
                <a:cs typeface="Lucida Sans Unicode"/>
              </a:rPr>
              <a:t>Cristina</a:t>
            </a:r>
            <a:r>
              <a:rPr dirty="0" sz="1300" spc="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5">
                <a:solidFill>
                  <a:srgbClr val="131313"/>
                </a:solidFill>
                <a:latin typeface="Lucida Sans Unicode"/>
                <a:cs typeface="Lucida Sans Unicode"/>
              </a:rPr>
              <a:t>Soares</a:t>
            </a:r>
            <a:r>
              <a:rPr dirty="0" sz="1300" spc="-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5">
                <a:solidFill>
                  <a:srgbClr val="151515"/>
                </a:solidFill>
                <a:latin typeface="Lucida Sans Unicode"/>
                <a:cs typeface="Lucida Sans Unicode"/>
              </a:rPr>
              <a:t>Corrêa</a:t>
            </a:r>
            <a:r>
              <a:rPr dirty="0" sz="1300" spc="3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9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25">
                <a:solidFill>
                  <a:srgbClr val="161616"/>
                </a:solidFill>
                <a:latin typeface="Lucida Sans Unicode"/>
                <a:cs typeface="Lucida Sans Unicode"/>
              </a:rPr>
              <a:t>Moura</a:t>
            </a:r>
            <a:r>
              <a:rPr dirty="0" sz="130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1D1D1D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31313"/>
                </a:solidFill>
                <a:latin typeface="Lucida Sans Unicode"/>
                <a:cs typeface="Lucida Sans Unicode"/>
              </a:rPr>
              <a:t>Titular </a:t>
            </a:r>
            <a:r>
              <a:rPr dirty="0" sz="1300" spc="-75">
                <a:latin typeface="Lucida Sans Unicode"/>
                <a:cs typeface="Lucida Sans Unicode"/>
              </a:rPr>
              <a:t>Gilliane</a:t>
            </a:r>
            <a:r>
              <a:rPr dirty="0" sz="1300" spc="-35">
                <a:latin typeface="Lucida Sans Unicode"/>
                <a:cs typeface="Lucida Sans Unicode"/>
              </a:rPr>
              <a:t> </a:t>
            </a:r>
            <a:r>
              <a:rPr dirty="0" sz="1300" spc="-90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131313"/>
                </a:solidFill>
                <a:latin typeface="Lucida Sans Unicode"/>
                <a:cs typeface="Lucida Sans Unicode"/>
              </a:rPr>
              <a:t>Silva</a:t>
            </a:r>
            <a:r>
              <a:rPr dirty="0" sz="1300" spc="-4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181818"/>
                </a:solidFill>
                <a:latin typeface="Lucida Sans Unicode"/>
                <a:cs typeface="Lucida Sans Unicode"/>
              </a:rPr>
              <a:t>Rocha</a:t>
            </a:r>
            <a:r>
              <a:rPr dirty="0" sz="130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1C1C1C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1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81818"/>
                </a:solidFill>
                <a:latin typeface="Lucida Sans Unicode"/>
                <a:cs typeface="Lucida Sans Unicode"/>
              </a:rPr>
              <a:t>Suplente.</a:t>
            </a:r>
            <a:endParaRPr sz="1300">
              <a:latin typeface="Lucida Sans Unicode"/>
              <a:cs typeface="Lucida Sans Unicode"/>
            </a:endParaRPr>
          </a:p>
          <a:p>
            <a:pPr marL="32384" marR="2665730" indent="431800">
              <a:lnSpc>
                <a:spcPct val="189200"/>
              </a:lnSpc>
              <a:spcBef>
                <a:spcPts val="170"/>
              </a:spcBef>
              <a:buClr>
                <a:srgbClr val="2A2A2A"/>
              </a:buClr>
              <a:buChar char="•"/>
              <a:tabLst>
                <a:tab pos="464184" algn="l"/>
              </a:tabLst>
            </a:pPr>
            <a:r>
              <a:rPr dirty="0" sz="1300" spc="-30">
                <a:solidFill>
                  <a:srgbClr val="181818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30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1C1C1C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F1F1F"/>
                </a:solidFill>
                <a:latin typeface="Lucida Sans Unicode"/>
                <a:cs typeface="Lucida Sans Unicode"/>
              </a:rPr>
              <a:t>Saúde: </a:t>
            </a:r>
            <a:r>
              <a:rPr dirty="0" sz="1300" spc="-60">
                <a:solidFill>
                  <a:srgbClr val="0A0A0A"/>
                </a:solidFill>
                <a:latin typeface="Lucida Sans Unicode"/>
                <a:cs typeface="Lucida Sans Unicode"/>
              </a:rPr>
              <a:t>Sileide</a:t>
            </a:r>
            <a:r>
              <a:rPr dirty="0" sz="1300" spc="-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">
                <a:solidFill>
                  <a:srgbClr val="0C0C0C"/>
                </a:solidFill>
                <a:latin typeface="Lucida Sans Unicode"/>
                <a:cs typeface="Lucida Sans Unicode"/>
              </a:rPr>
              <a:t>Silva</a:t>
            </a:r>
            <a:r>
              <a:rPr dirty="0" sz="1300" spc="-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5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25">
                <a:solidFill>
                  <a:srgbClr val="111111"/>
                </a:solidFill>
                <a:latin typeface="Lucida Sans Unicode"/>
                <a:cs typeface="Lucida Sans Unicode"/>
              </a:rPr>
              <a:t>Conceição—</a:t>
            </a:r>
            <a:r>
              <a:rPr dirty="0" sz="1300" spc="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51515"/>
                </a:solidFill>
                <a:latin typeface="Lucida Sans Unicode"/>
                <a:cs typeface="Lucida Sans Unicode"/>
              </a:rPr>
              <a:t>Titular</a:t>
            </a:r>
            <a:endParaRPr sz="1300">
              <a:latin typeface="Lucida Sans Unicode"/>
              <a:cs typeface="Lucida Sans Unicode"/>
            </a:endParaRPr>
          </a:p>
          <a:p>
            <a:pPr marL="31115">
              <a:lnSpc>
                <a:spcPts val="1390"/>
              </a:lnSpc>
            </a:pPr>
            <a:r>
              <a:rPr dirty="0" sz="1300" spc="-55">
                <a:solidFill>
                  <a:srgbClr val="1C1C1C"/>
                </a:solidFill>
                <a:latin typeface="Lucida Sans Unicode"/>
                <a:cs typeface="Lucida Sans Unicode"/>
              </a:rPr>
              <a:t>Katy</a:t>
            </a:r>
            <a:r>
              <a:rPr dirty="0" sz="130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0">
                <a:solidFill>
                  <a:srgbClr val="0C0C0C"/>
                </a:solidFill>
                <a:latin typeface="Lucida Sans Unicode"/>
                <a:cs typeface="Lucida Sans Unicode"/>
              </a:rPr>
              <a:t>Alessandra</a:t>
            </a:r>
            <a:r>
              <a:rPr dirty="0" sz="130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31313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0">
                <a:latin typeface="Lucida Sans Unicode"/>
                <a:cs typeface="Lucida Sans Unicode"/>
              </a:rPr>
              <a:t>Silva</a:t>
            </a:r>
            <a:r>
              <a:rPr dirty="0" sz="1300" spc="-5">
                <a:latin typeface="Lucida Sans Unicode"/>
                <a:cs typeface="Lucida Sans Unicode"/>
              </a:rPr>
              <a:t> </a:t>
            </a:r>
            <a:r>
              <a:rPr dirty="0" sz="1300" spc="-90">
                <a:solidFill>
                  <a:srgbClr val="181818"/>
                </a:solidFill>
                <a:latin typeface="Lucida Sans Unicode"/>
                <a:cs typeface="Lucida Sans Unicode"/>
              </a:rPr>
              <a:t>Capatto</a:t>
            </a:r>
            <a:r>
              <a:rPr dirty="0" sz="130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60">
                <a:solidFill>
                  <a:srgbClr val="1D1D1D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10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11111"/>
                </a:solidFill>
                <a:latin typeface="Lucida Sans Unicode"/>
                <a:cs typeface="Lucida Sans Unicode"/>
              </a:rPr>
              <a:t>Suplente</a:t>
            </a:r>
            <a:endParaRPr sz="1300">
              <a:latin typeface="Lucida Sans Unicode"/>
              <a:cs typeface="Lucida Sans Unicode"/>
            </a:endParaRPr>
          </a:p>
          <a:p>
            <a:pPr marL="34925" marR="2510155" indent="432434">
              <a:lnSpc>
                <a:spcPct val="183000"/>
              </a:lnSpc>
              <a:spcBef>
                <a:spcPts val="265"/>
              </a:spcBef>
              <a:buClr>
                <a:srgbClr val="2D2D2D"/>
              </a:buClr>
              <a:buChar char="•"/>
              <a:tabLst>
                <a:tab pos="467359" algn="l"/>
              </a:tabLst>
            </a:pPr>
            <a:r>
              <a:rPr dirty="0" sz="1300" spc="-30">
                <a:solidFill>
                  <a:srgbClr val="161616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30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111111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-3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5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5">
                <a:solidFill>
                  <a:srgbClr val="181818"/>
                </a:solidFill>
                <a:latin typeface="Lucida Sans Unicode"/>
                <a:cs typeface="Lucida Sans Unicode"/>
              </a:rPr>
              <a:t>Fazenda: </a:t>
            </a:r>
            <a:r>
              <a:rPr dirty="0" sz="1300" spc="-30">
                <a:solidFill>
                  <a:srgbClr val="0A0A0A"/>
                </a:solidFill>
                <a:latin typeface="Lucida Sans Unicode"/>
                <a:cs typeface="Lucida Sans Unicode"/>
              </a:rPr>
              <a:t>Oscar</a:t>
            </a:r>
            <a:r>
              <a:rPr dirty="0" sz="1300" spc="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">
                <a:solidFill>
                  <a:srgbClr val="161616"/>
                </a:solidFill>
                <a:latin typeface="Lucida Sans Unicode"/>
                <a:cs typeface="Lucida Sans Unicode"/>
              </a:rPr>
              <a:t>José</a:t>
            </a:r>
            <a:r>
              <a:rPr dirty="0" sz="1300" spc="-8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A1A1A"/>
                </a:solidFill>
                <a:latin typeface="Lucida Sans Unicode"/>
                <a:cs typeface="Lucida Sans Unicode"/>
              </a:rPr>
              <a:t>Souza</a:t>
            </a:r>
            <a:r>
              <a:rPr dirty="0" sz="130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2A2A2A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31313"/>
                </a:solidFill>
                <a:latin typeface="Lucida Sans Unicode"/>
                <a:cs typeface="Lucida Sans Unicode"/>
              </a:rPr>
              <a:t>Titular</a:t>
            </a:r>
            <a:endParaRPr sz="1300">
              <a:latin typeface="Lucida Sans Unicode"/>
              <a:cs typeface="Lucida Sans Unicode"/>
            </a:endParaRPr>
          </a:p>
          <a:p>
            <a:pPr marL="34925">
              <a:lnSpc>
                <a:spcPct val="100000"/>
              </a:lnSpc>
              <a:spcBef>
                <a:spcPts val="20"/>
              </a:spcBef>
            </a:pPr>
            <a:r>
              <a:rPr dirty="0" sz="1300" spc="-65">
                <a:solidFill>
                  <a:srgbClr val="111111"/>
                </a:solidFill>
                <a:latin typeface="Lucida Sans Unicode"/>
                <a:cs typeface="Lucida Sans Unicode"/>
              </a:rPr>
              <a:t>Carlos</a:t>
            </a:r>
            <a:r>
              <a:rPr dirty="0" sz="1300" spc="-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1C1C1C"/>
                </a:solidFill>
                <a:latin typeface="Lucida Sans Unicode"/>
                <a:cs typeface="Lucida Sans Unicode"/>
              </a:rPr>
              <a:t>Cesar</a:t>
            </a:r>
            <a:r>
              <a:rPr dirty="0" sz="130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131313"/>
                </a:solidFill>
                <a:latin typeface="Lucida Sans Unicode"/>
                <a:cs typeface="Lucida Sans Unicode"/>
              </a:rPr>
              <a:t>Ribeiro</a:t>
            </a:r>
            <a:r>
              <a:rPr dirty="0" sz="130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0C0C0C"/>
                </a:solidFill>
                <a:latin typeface="Lucida Sans Unicode"/>
                <a:cs typeface="Lucida Sans Unicode"/>
              </a:rPr>
              <a:t>Flores</a:t>
            </a:r>
            <a:r>
              <a:rPr dirty="0" sz="130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60">
                <a:solidFill>
                  <a:srgbClr val="111111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31313"/>
                </a:solidFill>
                <a:latin typeface="Lucida Sans Unicode"/>
                <a:cs typeface="Lucida Sans Unicode"/>
              </a:rPr>
              <a:t>Suplente</a:t>
            </a:r>
            <a:endParaRPr sz="1300">
              <a:latin typeface="Lucida Sans Unicode"/>
              <a:cs typeface="Lucida Sans Unicode"/>
            </a:endParaRPr>
          </a:p>
          <a:p>
            <a:pPr marL="40005" marR="2495550" indent="432434">
              <a:lnSpc>
                <a:spcPct val="178400"/>
              </a:lnSpc>
              <a:spcBef>
                <a:spcPts val="145"/>
              </a:spcBef>
              <a:buClr>
                <a:srgbClr val="333333"/>
              </a:buClr>
              <a:buChar char="•"/>
              <a:tabLst>
                <a:tab pos="472440" algn="l"/>
              </a:tabLst>
            </a:pPr>
            <a:r>
              <a:rPr dirty="0" sz="1300" spc="-30">
                <a:solidFill>
                  <a:srgbClr val="131313"/>
                </a:solidFill>
                <a:latin typeface="Lucida Sans Unicode"/>
                <a:cs typeface="Lucida Sans Unicode"/>
              </a:rPr>
              <a:t>Procuradoria</a:t>
            </a:r>
            <a:r>
              <a:rPr dirty="0" sz="130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0">
                <a:solidFill>
                  <a:srgbClr val="1C1C1C"/>
                </a:solidFill>
                <a:latin typeface="Lucida Sans Unicode"/>
                <a:cs typeface="Lucida Sans Unicode"/>
              </a:rPr>
              <a:t>Geral</a:t>
            </a:r>
            <a:r>
              <a:rPr dirty="0" sz="130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232323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-1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">
                <a:solidFill>
                  <a:srgbClr val="151515"/>
                </a:solidFill>
                <a:latin typeface="Lucida Sans Unicode"/>
                <a:cs typeface="Lucida Sans Unicode"/>
              </a:rPr>
              <a:t>Municipio: </a:t>
            </a:r>
            <a:r>
              <a:rPr dirty="0" sz="1300" spc="-65">
                <a:solidFill>
                  <a:srgbClr val="0A0A0A"/>
                </a:solidFill>
                <a:latin typeface="Lucida Sans Unicode"/>
                <a:cs typeface="Lucida Sans Unicode"/>
              </a:rPr>
              <a:t>Priscila</a:t>
            </a:r>
            <a:r>
              <a:rPr dirty="0" sz="1300" spc="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030303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-35">
                <a:solidFill>
                  <a:srgbClr val="03030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">
                <a:solidFill>
                  <a:srgbClr val="111111"/>
                </a:solidFill>
                <a:latin typeface="Lucida Sans Unicode"/>
                <a:cs typeface="Lucida Sans Unicode"/>
              </a:rPr>
              <a:t>Silva</a:t>
            </a:r>
            <a:r>
              <a:rPr dirty="0" sz="130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0">
                <a:solidFill>
                  <a:srgbClr val="0F0F0F"/>
                </a:solidFill>
                <a:latin typeface="Lucida Sans Unicode"/>
                <a:cs typeface="Lucida Sans Unicode"/>
              </a:rPr>
              <a:t>Guedes</a:t>
            </a:r>
            <a:r>
              <a:rPr dirty="0" sz="1300" spc="-7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1D1D1D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7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0E0E0E"/>
                </a:solidFill>
                <a:latin typeface="Lucida Sans Unicode"/>
                <a:cs typeface="Lucida Sans Unicode"/>
              </a:rPr>
              <a:t>Titular;</a:t>
            </a:r>
            <a:endParaRPr sz="1300">
              <a:latin typeface="Lucida Sans Unicode"/>
              <a:cs typeface="Lucida Sans Unicode"/>
            </a:endParaRPr>
          </a:p>
          <a:p>
            <a:pPr marL="40005">
              <a:lnSpc>
                <a:spcPts val="1370"/>
              </a:lnSpc>
            </a:pPr>
            <a:r>
              <a:rPr dirty="0" sz="1300" spc="-80">
                <a:solidFill>
                  <a:srgbClr val="131313"/>
                </a:solidFill>
                <a:latin typeface="Lucida Sans Unicode"/>
                <a:cs typeface="Lucida Sans Unicode"/>
              </a:rPr>
              <a:t>Liliane</a:t>
            </a:r>
            <a:r>
              <a:rPr dirty="0" sz="1300" spc="-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0F0F0F"/>
                </a:solidFill>
                <a:latin typeface="Lucida Sans Unicode"/>
                <a:cs typeface="Lucida Sans Unicode"/>
              </a:rPr>
              <a:t>Silva</a:t>
            </a:r>
            <a:r>
              <a:rPr dirty="0" sz="130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0">
                <a:solidFill>
                  <a:srgbClr val="0A0A0A"/>
                </a:solidFill>
                <a:latin typeface="Lucida Sans Unicode"/>
                <a:cs typeface="Lucida Sans Unicode"/>
              </a:rPr>
              <a:t>Nascimento</a:t>
            </a:r>
            <a:r>
              <a:rPr dirty="0" sz="1300" spc="3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5">
                <a:solidFill>
                  <a:srgbClr val="1A1A1A"/>
                </a:solidFill>
                <a:latin typeface="Lucida Sans Unicode"/>
                <a:cs typeface="Lucida Sans Unicode"/>
              </a:rPr>
              <a:t>-</a:t>
            </a:r>
            <a:r>
              <a:rPr dirty="0" sz="130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0C0C0C"/>
                </a:solidFill>
                <a:latin typeface="Lucida Sans Unicode"/>
                <a:cs typeface="Lucida Sans Unicode"/>
              </a:rPr>
              <a:t>Suplente.</a:t>
            </a:r>
            <a:endParaRPr sz="13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17976" y="9641267"/>
            <a:ext cx="252984" cy="13707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8744" y="472163"/>
            <a:ext cx="771144" cy="67625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764279" y="8364903"/>
            <a:ext cx="338327" cy="880355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71744" y="539179"/>
            <a:ext cx="1353311" cy="356407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21935" y="470124"/>
            <a:ext cx="5490845" cy="802576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262890" marR="2566035" indent="2540">
              <a:lnSpc>
                <a:spcPts val="1540"/>
              </a:lnSpc>
              <a:spcBef>
                <a:spcPts val="365"/>
              </a:spcBef>
            </a:pPr>
            <a:r>
              <a:rPr dirty="0" sz="1500" spc="-120">
                <a:solidFill>
                  <a:srgbClr val="070707"/>
                </a:solidFill>
                <a:latin typeface="Lucida Sans Unicode"/>
                <a:cs typeface="Lucida Sans Unicode"/>
              </a:rPr>
              <a:t>Estado</a:t>
            </a:r>
            <a:r>
              <a:rPr dirty="0" sz="1500" spc="-80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90">
                <a:solidFill>
                  <a:srgbClr val="111111"/>
                </a:solidFill>
                <a:latin typeface="Lucida Sans Unicode"/>
                <a:cs typeface="Lucida Sans Unicode"/>
              </a:rPr>
              <a:t>do</a:t>
            </a:r>
            <a:r>
              <a:rPr dirty="0" sz="1500" spc="-114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20">
                <a:solidFill>
                  <a:srgbClr val="070707"/>
                </a:solidFill>
                <a:latin typeface="Lucida Sans Unicode"/>
                <a:cs typeface="Lucida Sans Unicode"/>
              </a:rPr>
              <a:t>Rio</a:t>
            </a:r>
            <a:r>
              <a:rPr dirty="0" sz="1500" spc="-85">
                <a:solidFill>
                  <a:srgbClr val="070707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25">
                <a:solidFill>
                  <a:srgbClr val="0E0E0E"/>
                </a:solidFill>
                <a:latin typeface="Lucida Sans Unicode"/>
                <a:cs typeface="Lucida Sans Unicode"/>
              </a:rPr>
              <a:t>de</a:t>
            </a:r>
            <a:r>
              <a:rPr dirty="0" sz="1500" spc="2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">
                <a:solidFill>
                  <a:srgbClr val="0A0A0A"/>
                </a:solidFill>
                <a:latin typeface="Lucida Sans Unicode"/>
                <a:cs typeface="Lucida Sans Unicode"/>
              </a:rPr>
              <a:t>Janeiro </a:t>
            </a:r>
            <a:r>
              <a:rPr dirty="0" sz="1500" spc="-135">
                <a:solidFill>
                  <a:srgbClr val="0F0F0F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500" spc="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65">
                <a:solidFill>
                  <a:srgbClr val="131313"/>
                </a:solidFill>
                <a:latin typeface="Lucida Sans Unicode"/>
                <a:cs typeface="Lucida Sans Unicode"/>
              </a:rPr>
              <a:t>Municipal</a:t>
            </a:r>
            <a:r>
              <a:rPr dirty="0" sz="1500" spc="-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1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1500" spc="-1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20">
                <a:solidFill>
                  <a:srgbClr val="0C0C0C"/>
                </a:solidFill>
                <a:latin typeface="Lucida Sans Unicode"/>
                <a:cs typeface="Lucida Sans Unicode"/>
              </a:rPr>
              <a:t>Seropédica</a:t>
            </a:r>
            <a:endParaRPr sz="1500">
              <a:latin typeface="Lucida Sans Unicode"/>
              <a:cs typeface="Lucida Sans Unicode"/>
            </a:endParaRPr>
          </a:p>
          <a:p>
            <a:pPr marL="267970">
              <a:lnSpc>
                <a:spcPts val="1500"/>
              </a:lnSpc>
            </a:pPr>
            <a:r>
              <a:rPr dirty="0" sz="1500" spc="-120">
                <a:solidFill>
                  <a:srgbClr val="131313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50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3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1500" spc="-7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45">
                <a:solidFill>
                  <a:srgbClr val="111111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1500" spc="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10">
                <a:latin typeface="Lucida Sans Unicode"/>
                <a:cs typeface="Lucida Sans Unicode"/>
              </a:rPr>
              <a:t>Social</a:t>
            </a:r>
            <a:r>
              <a:rPr dirty="0" sz="1500" spc="-45">
                <a:latin typeface="Lucida Sans Unicode"/>
                <a:cs typeface="Lucida Sans Unicode"/>
              </a:rPr>
              <a:t> </a:t>
            </a:r>
            <a:r>
              <a:rPr dirty="0" sz="1500">
                <a:solidFill>
                  <a:srgbClr val="212121"/>
                </a:solidFill>
                <a:latin typeface="Lucida Sans Unicode"/>
                <a:cs typeface="Lucida Sans Unicode"/>
              </a:rPr>
              <a:t>e</a:t>
            </a:r>
            <a:r>
              <a:rPr dirty="0" sz="1500" spc="-1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70">
                <a:solidFill>
                  <a:srgbClr val="0C0C0C"/>
                </a:solidFill>
                <a:latin typeface="Lucida Sans Unicode"/>
                <a:cs typeface="Lucida Sans Unicode"/>
              </a:rPr>
              <a:t>Direitos</a:t>
            </a:r>
            <a:r>
              <a:rPr dirty="0" sz="1500" spc="3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35">
                <a:solidFill>
                  <a:srgbClr val="111111"/>
                </a:solidFill>
                <a:latin typeface="Lucida Sans Unicode"/>
                <a:cs typeface="Lucida Sans Unicode"/>
              </a:rPr>
              <a:t>Humanos</a:t>
            </a:r>
            <a:endParaRPr sz="1500">
              <a:latin typeface="Lucida Sans Unicode"/>
              <a:cs typeface="Lucida Sans Unicode"/>
            </a:endParaRPr>
          </a:p>
          <a:p>
            <a:pPr algn="just" marL="12700" marR="28575" indent="299720">
              <a:lnSpc>
                <a:spcPct val="108100"/>
              </a:lnSpc>
              <a:spcBef>
                <a:spcPts val="1270"/>
              </a:spcBef>
            </a:pPr>
            <a:r>
              <a:rPr dirty="0" sz="1300" spc="-100">
                <a:solidFill>
                  <a:srgbClr val="181818"/>
                </a:solidFill>
                <a:latin typeface="Lucida Sans Unicode"/>
                <a:cs typeface="Lucida Sans Unicode"/>
              </a:rPr>
              <a:t>Art.</a:t>
            </a:r>
            <a:r>
              <a:rPr dirty="0" sz="1300" spc="8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95">
                <a:solidFill>
                  <a:srgbClr val="181818"/>
                </a:solidFill>
                <a:latin typeface="Lucida Sans Unicode"/>
                <a:cs typeface="Lucida Sans Unicode"/>
              </a:rPr>
              <a:t>2-</a:t>
            </a:r>
            <a:r>
              <a:rPr dirty="0" sz="1300" spc="-405">
                <a:solidFill>
                  <a:srgbClr val="181818"/>
                </a:solidFill>
                <a:latin typeface="Lucida Sans Unicode"/>
                <a:cs typeface="Lucida Sans Unicode"/>
              </a:rPr>
              <a:t>•</a:t>
            </a:r>
            <a:r>
              <a:rPr dirty="0" sz="1300" spc="8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85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1300" spc="20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4">
                <a:solidFill>
                  <a:srgbClr val="131313"/>
                </a:solidFill>
                <a:latin typeface="Lucida Sans Unicode"/>
                <a:cs typeface="Lucida Sans Unicode"/>
              </a:rPr>
              <a:t>Nomear</a:t>
            </a:r>
            <a:r>
              <a:rPr dirty="0" sz="1300" spc="2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61616"/>
                </a:solidFill>
                <a:latin typeface="Lucida Sans Unicode"/>
                <a:cs typeface="Lucida Sans Unicode"/>
              </a:rPr>
              <a:t>as</a:t>
            </a:r>
            <a:r>
              <a:rPr dirty="0" sz="1300" spc="1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151515"/>
                </a:solidFill>
                <a:latin typeface="Lucida Sans Unicode"/>
                <a:cs typeface="Lucida Sans Unicode"/>
              </a:rPr>
              <a:t>novas</a:t>
            </a:r>
            <a:r>
              <a:rPr dirty="0" sz="1300" spc="19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111111"/>
                </a:solidFill>
                <a:latin typeface="Lucida Sans Unicode"/>
                <a:cs typeface="Lucida Sans Unicode"/>
              </a:rPr>
              <a:t>Entidades</a:t>
            </a:r>
            <a:r>
              <a:rPr dirty="0" sz="1300" spc="16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35">
                <a:solidFill>
                  <a:srgbClr val="151515"/>
                </a:solidFill>
                <a:latin typeface="Lucida Sans Unicode"/>
                <a:cs typeface="Lucida Sans Unicode"/>
              </a:rPr>
              <a:t>/</a:t>
            </a:r>
            <a:r>
              <a:rPr dirty="0" sz="1300" spc="8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latin typeface="Lucida Sans Unicode"/>
                <a:cs typeface="Lucida Sans Unicode"/>
              </a:rPr>
              <a:t>Instituições</a:t>
            </a:r>
            <a:r>
              <a:rPr dirty="0" sz="1300" spc="310">
                <a:latin typeface="Lucida Sans Unicode"/>
                <a:cs typeface="Lucida Sans Unicode"/>
              </a:rPr>
              <a:t> </a:t>
            </a:r>
            <a:r>
              <a:rPr dirty="0" sz="1300" spc="-90">
                <a:solidFill>
                  <a:srgbClr val="0F0F0F"/>
                </a:solidFill>
                <a:latin typeface="Lucida Sans Unicode"/>
                <a:cs typeface="Lucida Sans Unicode"/>
              </a:rPr>
              <a:t>representantes</a:t>
            </a:r>
            <a:r>
              <a:rPr dirty="0" sz="1300" spc="1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5">
                <a:solidFill>
                  <a:srgbClr val="0F0F0F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0C0C0C"/>
                </a:solidFill>
                <a:latin typeface="Lucida Sans Unicode"/>
                <a:cs typeface="Lucida Sans Unicode"/>
              </a:rPr>
              <a:t>Sociedade</a:t>
            </a:r>
            <a:r>
              <a:rPr dirty="0" sz="1300" spc="8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181818"/>
                </a:solidFill>
                <a:latin typeface="Lucida Sans Unicode"/>
                <a:cs typeface="Lucida Sans Unicode"/>
              </a:rPr>
              <a:t>Civil</a:t>
            </a:r>
            <a:r>
              <a:rPr dirty="0" sz="1300" spc="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4">
                <a:solidFill>
                  <a:srgbClr val="161616"/>
                </a:solidFill>
                <a:latin typeface="Lucida Sans Unicode"/>
                <a:cs typeface="Lucida Sans Unicode"/>
              </a:rPr>
              <a:t>com</a:t>
            </a:r>
            <a:r>
              <a:rPr dirty="0" sz="1300" spc="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0">
                <a:solidFill>
                  <a:srgbClr val="181818"/>
                </a:solidFill>
                <a:latin typeface="Lucida Sans Unicode"/>
                <a:cs typeface="Lucida Sans Unicode"/>
              </a:rPr>
              <a:t>seus</a:t>
            </a:r>
            <a:r>
              <a:rPr dirty="0" sz="130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5">
                <a:latin typeface="Lucida Sans Unicode"/>
                <a:cs typeface="Lucida Sans Unicode"/>
              </a:rPr>
              <a:t>respectivos</a:t>
            </a:r>
            <a:r>
              <a:rPr dirty="0" sz="1300" spc="130"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111111"/>
                </a:solidFill>
                <a:latin typeface="Lucida Sans Unicode"/>
                <a:cs typeface="Lucida Sans Unicode"/>
              </a:rPr>
              <a:t>Conselheiros</a:t>
            </a:r>
            <a:r>
              <a:rPr dirty="0" sz="1300" spc="19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0">
                <a:solidFill>
                  <a:srgbClr val="161616"/>
                </a:solidFill>
                <a:latin typeface="Lucida Sans Unicode"/>
                <a:cs typeface="Lucida Sans Unicode"/>
              </a:rPr>
              <a:t>(a)</a:t>
            </a:r>
            <a:r>
              <a:rPr dirty="0" sz="130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solidFill>
                  <a:srgbClr val="0C0C0C"/>
                </a:solidFill>
                <a:latin typeface="Lucida Sans Unicode"/>
                <a:cs typeface="Lucida Sans Unicode"/>
              </a:rPr>
              <a:t>titulares</a:t>
            </a:r>
            <a:r>
              <a:rPr dirty="0" sz="1300" spc="7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55">
                <a:solidFill>
                  <a:srgbClr val="212121"/>
                </a:solidFill>
                <a:latin typeface="Lucida Sans Unicode"/>
                <a:cs typeface="Lucida Sans Unicode"/>
              </a:rPr>
              <a:t>e</a:t>
            </a:r>
            <a:r>
              <a:rPr dirty="0" sz="1300" spc="-8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0A0A0A"/>
                </a:solidFill>
                <a:latin typeface="Lucida Sans Unicode"/>
                <a:cs typeface="Lucida Sans Unicode"/>
              </a:rPr>
              <a:t>suplentes</a:t>
            </a:r>
            <a:r>
              <a:rPr dirty="0" sz="1300" spc="-6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161616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4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>
                <a:solidFill>
                  <a:srgbClr val="0F0F0F"/>
                </a:solidFill>
                <a:latin typeface="Lucida Sans Unicode"/>
                <a:cs typeface="Lucida Sans Unicode"/>
              </a:rPr>
              <a:t>Conselho</a:t>
            </a:r>
            <a:r>
              <a:rPr dirty="0" sz="1300" spc="55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>
                <a:solidFill>
                  <a:srgbClr val="0C0C0C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47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11111"/>
                </a:solidFill>
                <a:latin typeface="Lucida Sans Unicode"/>
                <a:cs typeface="Lucida Sans Unicode"/>
              </a:rPr>
              <a:t>dos</a:t>
            </a:r>
            <a:r>
              <a:rPr dirty="0" sz="1300">
                <a:solidFill>
                  <a:srgbClr val="111111"/>
                </a:solidFill>
                <a:latin typeface="Lucida Sans Unicode"/>
                <a:cs typeface="Lucida Sans Unicode"/>
              </a:rPr>
              <a:t>  </a:t>
            </a:r>
            <a:r>
              <a:rPr dirty="0" sz="1300" spc="-105">
                <a:solidFill>
                  <a:srgbClr val="111111"/>
                </a:solidFill>
                <a:latin typeface="Lucida Sans Unicode"/>
                <a:cs typeface="Lucida Sans Unicode"/>
              </a:rPr>
              <a:t>Direitos</a:t>
            </a:r>
            <a:r>
              <a:rPr dirty="0" sz="1300" spc="5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0C0C0C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4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latin typeface="Lucida Sans Unicode"/>
                <a:cs typeface="Lucida Sans Unicode"/>
              </a:rPr>
              <a:t>Criança</a:t>
            </a:r>
            <a:r>
              <a:rPr dirty="0" sz="1300" spc="475">
                <a:latin typeface="Lucida Sans Unicode"/>
                <a:cs typeface="Lucida Sans Unicode"/>
              </a:rPr>
              <a:t> </a:t>
            </a:r>
            <a:r>
              <a:rPr dirty="0" sz="1300" spc="55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1300" spc="3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1A1A1A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4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0">
                <a:latin typeface="Lucida Sans Unicode"/>
                <a:cs typeface="Lucida Sans Unicode"/>
              </a:rPr>
              <a:t>Adolescente</a:t>
            </a:r>
            <a:r>
              <a:rPr dirty="0" sz="1300" spc="515"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4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0F0F0F"/>
                </a:solidFill>
                <a:latin typeface="Lucida Sans Unicode"/>
                <a:cs typeface="Lucida Sans Unicode"/>
              </a:rPr>
              <a:t>Seropédica</a:t>
            </a:r>
            <a:r>
              <a:rPr dirty="0" sz="130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212121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10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0A0A0A"/>
                </a:solidFill>
                <a:latin typeface="Lucida Sans Unicode"/>
                <a:cs typeface="Lucida Sans Unicode"/>
              </a:rPr>
              <a:t>CMDCA.</a:t>
            </a:r>
            <a:endParaRPr sz="1300">
              <a:latin typeface="Lucida Sans Unicode"/>
              <a:cs typeface="Lucida Sans Unicode"/>
            </a:endParaRPr>
          </a:p>
          <a:p>
            <a:pPr marL="448309" indent="-162560">
              <a:lnSpc>
                <a:spcPct val="100000"/>
              </a:lnSpc>
              <a:spcBef>
                <a:spcPts val="1585"/>
              </a:spcBef>
              <a:buClr>
                <a:srgbClr val="2B2B2B"/>
              </a:buClr>
              <a:buChar char="•"/>
              <a:tabLst>
                <a:tab pos="448309" algn="l"/>
              </a:tabLst>
            </a:pPr>
            <a:r>
              <a:rPr dirty="0" sz="1300" spc="-55">
                <a:solidFill>
                  <a:srgbClr val="161616"/>
                </a:solidFill>
                <a:latin typeface="Lucida Sans Unicode"/>
                <a:cs typeface="Lucida Sans Unicode"/>
              </a:rPr>
              <a:t>Centro</a:t>
            </a:r>
            <a:r>
              <a:rPr dirty="0" sz="1300" spc="-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0" b="1">
                <a:solidFill>
                  <a:srgbClr val="181818"/>
                </a:solidFill>
                <a:latin typeface="Arial"/>
                <a:cs typeface="Arial"/>
              </a:rPr>
              <a:t>Cultura</a:t>
            </a:r>
            <a:r>
              <a:rPr dirty="0" sz="1300" spc="-6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00" spc="-35" b="1">
                <a:solidFill>
                  <a:srgbClr val="212121"/>
                </a:solidFill>
                <a:latin typeface="Arial"/>
                <a:cs typeface="Arial"/>
              </a:rPr>
              <a:t>Afro</a:t>
            </a:r>
            <a:r>
              <a:rPr dirty="0" sz="1300" spc="-2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300" spc="-30" b="1">
                <a:solidFill>
                  <a:srgbClr val="181818"/>
                </a:solidFill>
                <a:latin typeface="Arial"/>
                <a:cs typeface="Arial"/>
              </a:rPr>
              <a:t>Brasileiro</a:t>
            </a:r>
            <a:r>
              <a:rPr dirty="0" sz="1300" spc="7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00" spc="-25">
                <a:solidFill>
                  <a:srgbClr val="1D1D1D"/>
                </a:solidFill>
                <a:latin typeface="Lucida Sans Unicode"/>
                <a:cs typeface="Lucida Sans Unicode"/>
              </a:rPr>
              <a:t>Abaçá</a:t>
            </a:r>
            <a:r>
              <a:rPr dirty="0" sz="1300" spc="-7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 b="1">
                <a:solidFill>
                  <a:srgbClr val="151515"/>
                </a:solidFill>
                <a:latin typeface="Arial"/>
                <a:cs typeface="Arial"/>
              </a:rPr>
              <a:t>Oyasimbelepá:</a:t>
            </a:r>
            <a:endParaRPr sz="1300">
              <a:latin typeface="Arial"/>
              <a:cs typeface="Arial"/>
            </a:endParaRPr>
          </a:p>
          <a:p>
            <a:pPr marL="21590" marR="2609850" indent="-6985">
              <a:lnSpc>
                <a:spcPts val="1440"/>
              </a:lnSpc>
              <a:spcBef>
                <a:spcPts val="770"/>
              </a:spcBef>
            </a:pPr>
            <a:r>
              <a:rPr dirty="0" sz="1300" spc="-70">
                <a:solidFill>
                  <a:srgbClr val="0E0E0E"/>
                </a:solidFill>
                <a:latin typeface="Lucida Sans Unicode"/>
                <a:cs typeface="Lucida Sans Unicode"/>
              </a:rPr>
              <a:t>Lecticia</a:t>
            </a:r>
            <a:r>
              <a:rPr dirty="0" sz="1300" spc="1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151515"/>
                </a:solidFill>
                <a:latin typeface="Lucida Sans Unicode"/>
                <a:cs typeface="Lucida Sans Unicode"/>
              </a:rPr>
              <a:t>Maria</a:t>
            </a:r>
            <a:r>
              <a:rPr dirty="0" sz="1300" spc="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35">
                <a:solidFill>
                  <a:srgbClr val="0C0C0C"/>
                </a:solidFill>
                <a:latin typeface="Lucida Sans Unicode"/>
                <a:cs typeface="Lucida Sans Unicode"/>
              </a:rPr>
              <a:t>Albino</a:t>
            </a:r>
            <a:r>
              <a:rPr dirty="0" sz="130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4">
                <a:solidFill>
                  <a:srgbClr val="151515"/>
                </a:solidFill>
                <a:latin typeface="Lucida Sans Unicode"/>
                <a:cs typeface="Lucida Sans Unicode"/>
              </a:rPr>
              <a:t>Cordeiro</a:t>
            </a:r>
            <a:r>
              <a:rPr dirty="0" sz="1300" spc="-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1C1C1C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0E0E0E"/>
                </a:solidFill>
                <a:latin typeface="Lucida Sans Unicode"/>
                <a:cs typeface="Lucida Sans Unicode"/>
              </a:rPr>
              <a:t>Titular; </a:t>
            </a:r>
            <a:r>
              <a:rPr dirty="0" sz="1300" spc="-100">
                <a:solidFill>
                  <a:srgbClr val="0C0C0C"/>
                </a:solidFill>
                <a:latin typeface="Lucida Sans Unicode"/>
                <a:cs typeface="Lucida Sans Unicode"/>
              </a:rPr>
              <a:t>Victória</a:t>
            </a:r>
            <a:r>
              <a:rPr dirty="0" sz="1300" spc="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4">
                <a:solidFill>
                  <a:srgbClr val="0F0F0F"/>
                </a:solidFill>
                <a:latin typeface="Lucida Sans Unicode"/>
                <a:cs typeface="Lucida Sans Unicode"/>
              </a:rPr>
              <a:t>Cordeiro</a:t>
            </a:r>
            <a:r>
              <a:rPr dirty="0" sz="130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31313"/>
                </a:solidFill>
                <a:latin typeface="Lucida Sans Unicode"/>
                <a:cs typeface="Lucida Sans Unicode"/>
              </a:rPr>
              <a:t>dos</a:t>
            </a:r>
            <a:r>
              <a:rPr dirty="0" sz="130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161616"/>
                </a:solidFill>
                <a:latin typeface="Lucida Sans Unicode"/>
                <a:cs typeface="Lucida Sans Unicode"/>
              </a:rPr>
              <a:t>Santos</a:t>
            </a:r>
            <a:r>
              <a:rPr dirty="0" sz="1300" spc="-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0F0F0F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8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0F0F0F"/>
                </a:solidFill>
                <a:latin typeface="Lucida Sans Unicode"/>
                <a:cs typeface="Lucida Sans Unicode"/>
              </a:rPr>
              <a:t>Suplente.</a:t>
            </a:r>
            <a:endParaRPr sz="1300">
              <a:latin typeface="Lucida Sans Unicode"/>
              <a:cs typeface="Lucida Sans Unicode"/>
            </a:endParaRPr>
          </a:p>
          <a:p>
            <a:pPr marL="451484" indent="-162560">
              <a:lnSpc>
                <a:spcPct val="100000"/>
              </a:lnSpc>
              <a:spcBef>
                <a:spcPts val="835"/>
              </a:spcBef>
              <a:buClr>
                <a:srgbClr val="2A2A2A"/>
              </a:buClr>
              <a:buChar char="•"/>
              <a:tabLst>
                <a:tab pos="451484" algn="l"/>
              </a:tabLst>
            </a:pPr>
            <a:r>
              <a:rPr dirty="0" sz="1300" spc="-55">
                <a:solidFill>
                  <a:srgbClr val="1A1A1A"/>
                </a:solidFill>
                <a:latin typeface="Lucida Sans Unicode"/>
                <a:cs typeface="Lucida Sans Unicode"/>
              </a:rPr>
              <a:t>Centro</a:t>
            </a:r>
            <a:r>
              <a:rPr dirty="0" sz="130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0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0">
                <a:solidFill>
                  <a:srgbClr val="1A1A1A"/>
                </a:solidFill>
                <a:latin typeface="Lucida Sans Unicode"/>
                <a:cs typeface="Lucida Sans Unicode"/>
              </a:rPr>
              <a:t>Reabilitação</a:t>
            </a:r>
            <a:r>
              <a:rPr dirty="0" sz="1300" spc="-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 b="1">
                <a:solidFill>
                  <a:srgbClr val="1F1F1F"/>
                </a:solidFill>
                <a:latin typeface="Arial"/>
                <a:cs typeface="Arial"/>
              </a:rPr>
              <a:t>EFRAIM:</a:t>
            </a:r>
            <a:endParaRPr sz="1300">
              <a:latin typeface="Arial"/>
              <a:cs typeface="Arial"/>
            </a:endParaRPr>
          </a:p>
          <a:p>
            <a:pPr marL="18415" marR="3190240">
              <a:lnSpc>
                <a:spcPct val="104600"/>
              </a:lnSpc>
              <a:spcBef>
                <a:spcPts val="550"/>
              </a:spcBef>
            </a:pPr>
            <a:r>
              <a:rPr dirty="0" sz="1300" spc="-85">
                <a:solidFill>
                  <a:srgbClr val="0A0A0A"/>
                </a:solidFill>
                <a:latin typeface="Lucida Sans Unicode"/>
                <a:cs typeface="Lucida Sans Unicode"/>
              </a:rPr>
              <a:t>Mauro</a:t>
            </a:r>
            <a:r>
              <a:rPr dirty="0" sz="1300" spc="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5">
                <a:solidFill>
                  <a:srgbClr val="111111"/>
                </a:solidFill>
                <a:latin typeface="Lucida Sans Unicode"/>
                <a:cs typeface="Lucida Sans Unicode"/>
              </a:rPr>
              <a:t>José</a:t>
            </a:r>
            <a:r>
              <a:rPr dirty="0" sz="1300" spc="-114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5">
                <a:solidFill>
                  <a:srgbClr val="111111"/>
                </a:solidFill>
                <a:latin typeface="Lucida Sans Unicode"/>
                <a:cs typeface="Lucida Sans Unicode"/>
              </a:rPr>
              <a:t>Silva</a:t>
            </a:r>
            <a:r>
              <a:rPr dirty="0" sz="130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60">
                <a:solidFill>
                  <a:srgbClr val="1F1F1F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0E0E0E"/>
                </a:solidFill>
                <a:latin typeface="Lucida Sans Unicode"/>
                <a:cs typeface="Lucida Sans Unicode"/>
              </a:rPr>
              <a:t>Titular; </a:t>
            </a:r>
            <a:r>
              <a:rPr dirty="0" sz="1300" spc="-80">
                <a:latin typeface="Lucida Sans Unicode"/>
                <a:cs typeface="Lucida Sans Unicode"/>
              </a:rPr>
              <a:t>Daniel</a:t>
            </a:r>
            <a:r>
              <a:rPr dirty="0" sz="1300" spc="-85"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111111"/>
                </a:solidFill>
                <a:latin typeface="Lucida Sans Unicode"/>
                <a:cs typeface="Lucida Sans Unicode"/>
              </a:rPr>
              <a:t>Ferreira</a:t>
            </a:r>
            <a:r>
              <a:rPr dirty="0" sz="130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111111"/>
                </a:solidFill>
                <a:latin typeface="Lucida Sans Unicode"/>
                <a:cs typeface="Lucida Sans Unicode"/>
              </a:rPr>
              <a:t>Maia</a:t>
            </a:r>
            <a:r>
              <a:rPr dirty="0" sz="130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181818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61616"/>
                </a:solidFill>
                <a:latin typeface="Lucida Sans Unicode"/>
                <a:cs typeface="Lucida Sans Unicode"/>
              </a:rPr>
              <a:t>Suplente.</a:t>
            </a:r>
            <a:endParaRPr sz="1300">
              <a:latin typeface="Lucida Sans Unicode"/>
              <a:cs typeface="Lucida Sans Unicode"/>
            </a:endParaRPr>
          </a:p>
          <a:p>
            <a:pPr marL="29209" marR="929640" indent="421005">
              <a:lnSpc>
                <a:spcPct val="166100"/>
              </a:lnSpc>
              <a:spcBef>
                <a:spcPts val="95"/>
              </a:spcBef>
              <a:buClr>
                <a:srgbClr val="1C1C1C"/>
              </a:buClr>
              <a:buChar char="•"/>
              <a:tabLst>
                <a:tab pos="450215" algn="l"/>
              </a:tabLst>
            </a:pPr>
            <a:r>
              <a:rPr dirty="0" sz="1300" spc="-20">
                <a:solidFill>
                  <a:srgbClr val="151515"/>
                </a:solidFill>
                <a:latin typeface="Lucida Sans Unicode"/>
                <a:cs typeface="Lucida Sans Unicode"/>
              </a:rPr>
              <a:t>Desafio</a:t>
            </a:r>
            <a:r>
              <a:rPr dirty="0" sz="1300" spc="6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81818"/>
                </a:solidFill>
                <a:latin typeface="Lucida Sans Unicode"/>
                <a:cs typeface="Lucida Sans Unicode"/>
              </a:rPr>
              <a:t>Jovem</a:t>
            </a:r>
            <a:r>
              <a:rPr dirty="0" sz="1300" spc="-1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">
                <a:solidFill>
                  <a:srgbClr val="1C1C1C"/>
                </a:solidFill>
                <a:latin typeface="Lucida Sans Unicode"/>
                <a:cs typeface="Lucida Sans Unicode"/>
              </a:rPr>
              <a:t>Ebenézer</a:t>
            </a:r>
            <a:r>
              <a:rPr dirty="0" sz="130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1C1C1C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-1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D1D1D"/>
                </a:solidFill>
                <a:latin typeface="Lucida Sans Unicode"/>
                <a:cs typeface="Lucida Sans Unicode"/>
              </a:rPr>
              <a:t>Estado</a:t>
            </a:r>
            <a:r>
              <a:rPr dirty="0" sz="1300" spc="-7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-1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61616"/>
                </a:solidFill>
                <a:latin typeface="Lucida Sans Unicode"/>
                <a:cs typeface="Lucida Sans Unicode"/>
              </a:rPr>
              <a:t>Rio</a:t>
            </a:r>
            <a:r>
              <a:rPr dirty="0" sz="1300" spc="-1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61616"/>
                </a:solidFill>
                <a:latin typeface="Lucida Sans Unicode"/>
                <a:cs typeface="Lucida Sans Unicode"/>
              </a:rPr>
              <a:t>Janeiro: </a:t>
            </a:r>
            <a:r>
              <a:rPr dirty="0" sz="1300" spc="-130">
                <a:solidFill>
                  <a:srgbClr val="0A0A0A"/>
                </a:solidFill>
                <a:latin typeface="Lucida Sans Unicode"/>
                <a:cs typeface="Lucida Sans Unicode"/>
              </a:rPr>
              <a:t>Aldemir</a:t>
            </a:r>
            <a:r>
              <a:rPr dirty="0" sz="1300" spc="1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0E0E0E"/>
                </a:solidFill>
                <a:latin typeface="Lucida Sans Unicode"/>
                <a:cs typeface="Lucida Sans Unicode"/>
              </a:rPr>
              <a:t>Gomes</a:t>
            </a:r>
            <a:r>
              <a:rPr dirty="0" sz="1300" spc="-114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0">
                <a:solidFill>
                  <a:srgbClr val="0F0F0F"/>
                </a:solidFill>
                <a:latin typeface="Lucida Sans Unicode"/>
                <a:cs typeface="Lucida Sans Unicode"/>
              </a:rPr>
              <a:t>Paiva</a:t>
            </a:r>
            <a:r>
              <a:rPr dirty="0" sz="130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262626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8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61616"/>
                </a:solidFill>
                <a:latin typeface="Lucida Sans Unicode"/>
                <a:cs typeface="Lucida Sans Unicode"/>
              </a:rPr>
              <a:t>Titular;</a:t>
            </a:r>
            <a:endParaRPr sz="1300">
              <a:latin typeface="Lucida Sans Unicode"/>
              <a:cs typeface="Lucida Sans Unicode"/>
            </a:endParaRPr>
          </a:p>
          <a:p>
            <a:pPr marL="24130">
              <a:lnSpc>
                <a:spcPct val="100000"/>
              </a:lnSpc>
              <a:spcBef>
                <a:spcPts val="70"/>
              </a:spcBef>
            </a:pPr>
            <a:r>
              <a:rPr dirty="0" sz="1300" spc="-50">
                <a:solidFill>
                  <a:srgbClr val="131313"/>
                </a:solidFill>
                <a:latin typeface="Lucida Sans Unicode"/>
                <a:cs typeface="Lucida Sans Unicode"/>
              </a:rPr>
              <a:t>Isaias </a:t>
            </a:r>
            <a:r>
              <a:rPr dirty="0" sz="1300" spc="-110">
                <a:solidFill>
                  <a:srgbClr val="131313"/>
                </a:solidFill>
                <a:latin typeface="Lucida Sans Unicode"/>
                <a:cs typeface="Lucida Sans Unicode"/>
              </a:rPr>
              <a:t>Martins</a:t>
            </a:r>
            <a:r>
              <a:rPr dirty="0" sz="130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5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40">
                <a:solidFill>
                  <a:srgbClr val="0C0C0C"/>
                </a:solidFill>
                <a:latin typeface="Lucida Sans Unicode"/>
                <a:cs typeface="Lucida Sans Unicode"/>
              </a:rPr>
              <a:t>Lima-</a:t>
            </a:r>
            <a:r>
              <a:rPr dirty="0" sz="1300" spc="-2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31313"/>
                </a:solidFill>
                <a:latin typeface="Lucida Sans Unicode"/>
                <a:cs typeface="Lucida Sans Unicode"/>
              </a:rPr>
              <a:t>Suplente.</a:t>
            </a:r>
            <a:endParaRPr sz="1300">
              <a:latin typeface="Lucida Sans Unicode"/>
              <a:cs typeface="Lucida Sans Unicode"/>
            </a:endParaRPr>
          </a:p>
          <a:p>
            <a:pPr marL="455930" indent="-158115">
              <a:lnSpc>
                <a:spcPct val="100000"/>
              </a:lnSpc>
              <a:spcBef>
                <a:spcPts val="865"/>
              </a:spcBef>
              <a:buClr>
                <a:srgbClr val="2D2D2D"/>
              </a:buClr>
              <a:buChar char="•"/>
              <a:tabLst>
                <a:tab pos="455930" algn="l"/>
              </a:tabLst>
            </a:pPr>
            <a:r>
              <a:rPr dirty="0" sz="1300" spc="-25">
                <a:solidFill>
                  <a:srgbClr val="161616"/>
                </a:solidFill>
                <a:latin typeface="Lucida Sans Unicode"/>
                <a:cs typeface="Lucida Sans Unicode"/>
              </a:rPr>
              <a:t>Desafio</a:t>
            </a:r>
            <a:r>
              <a:rPr dirty="0" sz="1300" spc="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81818"/>
                </a:solidFill>
                <a:latin typeface="Lucida Sans Unicode"/>
                <a:cs typeface="Lucida Sans Unicode"/>
              </a:rPr>
              <a:t>Jovem</a:t>
            </a:r>
            <a:r>
              <a:rPr dirty="0" sz="1300" spc="-9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212121"/>
                </a:solidFill>
                <a:latin typeface="Lucida Sans Unicode"/>
                <a:cs typeface="Lucida Sans Unicode"/>
              </a:rPr>
              <a:t>Ebenézer</a:t>
            </a:r>
            <a:r>
              <a:rPr dirty="0" sz="1300" spc="-1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 b="1">
                <a:solidFill>
                  <a:srgbClr val="181818"/>
                </a:solidFill>
                <a:latin typeface="Arial"/>
                <a:cs typeface="Arial"/>
              </a:rPr>
              <a:t>Campo-</a:t>
            </a:r>
            <a:r>
              <a:rPr dirty="0" sz="1300" spc="-10" b="1">
                <a:solidFill>
                  <a:srgbClr val="181818"/>
                </a:solidFill>
                <a:latin typeface="Arial"/>
                <a:cs typeface="Arial"/>
              </a:rPr>
              <a:t>Lindo:</a:t>
            </a:r>
            <a:endParaRPr sz="1300">
              <a:latin typeface="Arial"/>
              <a:cs typeface="Arial"/>
            </a:endParaRPr>
          </a:p>
          <a:p>
            <a:pPr marL="48260">
              <a:lnSpc>
                <a:spcPct val="100000"/>
              </a:lnSpc>
              <a:spcBef>
                <a:spcPts val="1030"/>
              </a:spcBef>
            </a:pPr>
            <a:r>
              <a:rPr dirty="0" sz="1300" spc="-50">
                <a:solidFill>
                  <a:srgbClr val="1A1A1A"/>
                </a:solidFill>
                <a:latin typeface="Lucida Sans Unicode"/>
                <a:cs typeface="Lucida Sans Unicode"/>
              </a:rPr>
              <a:t>James</a:t>
            </a:r>
            <a:r>
              <a:rPr dirty="0" sz="1300" spc="-9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5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0">
                <a:solidFill>
                  <a:srgbClr val="161616"/>
                </a:solidFill>
                <a:latin typeface="Lucida Sans Unicode"/>
                <a:cs typeface="Lucida Sans Unicode"/>
              </a:rPr>
              <a:t>Paula</a:t>
            </a:r>
            <a:r>
              <a:rPr dirty="0" sz="130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161616"/>
                </a:solidFill>
                <a:latin typeface="Lucida Sans Unicode"/>
                <a:cs typeface="Lucida Sans Unicode"/>
              </a:rPr>
              <a:t>Morais</a:t>
            </a:r>
            <a:r>
              <a:rPr dirty="0" sz="1300" spc="-10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0F0F0F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0C0C0C"/>
                </a:solidFill>
                <a:latin typeface="Lucida Sans Unicode"/>
                <a:cs typeface="Lucida Sans Unicode"/>
              </a:rPr>
              <a:t>Titular;</a:t>
            </a:r>
            <a:endParaRPr sz="1300">
              <a:latin typeface="Lucida Sans Unicode"/>
              <a:cs typeface="Lucida Sans Unicode"/>
            </a:endParaRPr>
          </a:p>
          <a:p>
            <a:pPr marL="25400">
              <a:lnSpc>
                <a:spcPct val="100000"/>
              </a:lnSpc>
              <a:spcBef>
                <a:spcPts val="70"/>
              </a:spcBef>
            </a:pPr>
            <a:r>
              <a:rPr dirty="0" sz="1300" spc="-90">
                <a:latin typeface="Lucida Sans Unicode"/>
                <a:cs typeface="Lucida Sans Unicode"/>
              </a:rPr>
              <a:t>Genúzia</a:t>
            </a:r>
            <a:r>
              <a:rPr dirty="0" sz="1300" spc="-30"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31313"/>
                </a:solidFill>
                <a:latin typeface="Lucida Sans Unicode"/>
                <a:cs typeface="Lucida Sans Unicode"/>
              </a:rPr>
              <a:t>Ferreira</a:t>
            </a:r>
            <a:r>
              <a:rPr dirty="0" sz="130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1A1A1A"/>
                </a:solidFill>
                <a:latin typeface="Lucida Sans Unicode"/>
                <a:cs typeface="Lucida Sans Unicode"/>
              </a:rPr>
              <a:t>Souza</a:t>
            </a:r>
            <a:r>
              <a:rPr dirty="0" sz="1300" spc="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0">
                <a:solidFill>
                  <a:srgbClr val="151515"/>
                </a:solidFill>
                <a:latin typeface="Lucida Sans Unicode"/>
                <a:cs typeface="Lucida Sans Unicode"/>
              </a:rPr>
              <a:t>Tosta</a:t>
            </a:r>
            <a:r>
              <a:rPr dirty="0" sz="1300" spc="-8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61616"/>
                </a:solidFill>
                <a:latin typeface="Lucida Sans Unicode"/>
                <a:cs typeface="Lucida Sans Unicode"/>
              </a:rPr>
              <a:t>-</a:t>
            </a:r>
            <a:r>
              <a:rPr dirty="0" sz="130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31313"/>
                </a:solidFill>
                <a:latin typeface="Lucida Sans Unicode"/>
                <a:cs typeface="Lucida Sans Unicode"/>
              </a:rPr>
              <a:t>Suplente.</a:t>
            </a:r>
            <a:endParaRPr sz="1300">
              <a:latin typeface="Lucida Sans Unicode"/>
              <a:cs typeface="Lucida Sans Unicode"/>
            </a:endParaRPr>
          </a:p>
          <a:p>
            <a:pPr marL="459740" indent="-161925">
              <a:lnSpc>
                <a:spcPct val="100000"/>
              </a:lnSpc>
              <a:spcBef>
                <a:spcPts val="865"/>
              </a:spcBef>
              <a:buClr>
                <a:srgbClr val="232323"/>
              </a:buClr>
              <a:buChar char="•"/>
              <a:tabLst>
                <a:tab pos="459740" algn="l"/>
              </a:tabLst>
            </a:pPr>
            <a:r>
              <a:rPr dirty="0" sz="1300" spc="-25">
                <a:solidFill>
                  <a:srgbClr val="1C1C1C"/>
                </a:solidFill>
                <a:latin typeface="Lucida Sans Unicode"/>
                <a:cs typeface="Lucida Sans Unicode"/>
              </a:rPr>
              <a:t>Paróquia</a:t>
            </a:r>
            <a:r>
              <a:rPr dirty="0" sz="130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61616"/>
                </a:solidFill>
                <a:latin typeface="Lucida Sans Unicode"/>
                <a:cs typeface="Lucida Sans Unicode"/>
              </a:rPr>
              <a:t>Santa</a:t>
            </a:r>
            <a:r>
              <a:rPr dirty="0" sz="1300" spc="-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F1F1F"/>
                </a:solidFill>
                <a:latin typeface="Lucida Sans Unicode"/>
                <a:cs typeface="Lucida Sans Unicode"/>
              </a:rPr>
              <a:t>Terezinha:</a:t>
            </a:r>
            <a:endParaRPr sz="1300">
              <a:latin typeface="Lucida Sans Unicode"/>
              <a:cs typeface="Lucida Sans Unicode"/>
            </a:endParaRPr>
          </a:p>
          <a:p>
            <a:pPr marL="51435" marR="3082290" indent="-19685">
              <a:lnSpc>
                <a:spcPct val="106100"/>
              </a:lnSpc>
              <a:spcBef>
                <a:spcPts val="695"/>
              </a:spcBef>
            </a:pPr>
            <a:r>
              <a:rPr dirty="0" sz="1300" spc="-105">
                <a:solidFill>
                  <a:srgbClr val="0E0E0E"/>
                </a:solidFill>
                <a:latin typeface="Lucida Sans Unicode"/>
                <a:cs typeface="Lucida Sans Unicode"/>
              </a:rPr>
              <a:t>Albanita</a:t>
            </a:r>
            <a:r>
              <a:rPr dirty="0" sz="1300" spc="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181818"/>
                </a:solidFill>
                <a:latin typeface="Lucida Sans Unicode"/>
                <a:cs typeface="Lucida Sans Unicode"/>
              </a:rPr>
              <a:t>Alves</a:t>
            </a:r>
            <a:r>
              <a:rPr dirty="0" sz="1300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20">
                <a:solidFill>
                  <a:srgbClr val="0A0A0A"/>
                </a:solidFill>
                <a:latin typeface="Lucida Sans Unicode"/>
                <a:cs typeface="Lucida Sans Unicode"/>
              </a:rPr>
              <a:t>Afonso</a:t>
            </a:r>
            <a:r>
              <a:rPr dirty="0" sz="1300" spc="-7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363636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3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D1D1D"/>
                </a:solidFill>
                <a:latin typeface="Lucida Sans Unicode"/>
                <a:cs typeface="Lucida Sans Unicode"/>
              </a:rPr>
              <a:t>Titular; </a:t>
            </a:r>
            <a:r>
              <a:rPr dirty="0" sz="1300" spc="-45">
                <a:solidFill>
                  <a:srgbClr val="161616"/>
                </a:solidFill>
                <a:latin typeface="Lucida Sans Unicode"/>
                <a:cs typeface="Lucida Sans Unicode"/>
              </a:rPr>
              <a:t>João</a:t>
            </a:r>
            <a:r>
              <a:rPr dirty="0" sz="130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131313"/>
                </a:solidFill>
                <a:latin typeface="Lucida Sans Unicode"/>
                <a:cs typeface="Lucida Sans Unicode"/>
              </a:rPr>
              <a:t>Francisco</a:t>
            </a:r>
            <a:r>
              <a:rPr dirty="0" sz="130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5">
                <a:solidFill>
                  <a:srgbClr val="1A1A1A"/>
                </a:solidFill>
                <a:latin typeface="Lucida Sans Unicode"/>
                <a:cs typeface="Lucida Sans Unicode"/>
              </a:rPr>
              <a:t>Neves</a:t>
            </a:r>
            <a:r>
              <a:rPr dirty="0" sz="1300" spc="-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5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1300" spc="-4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111111"/>
                </a:solidFill>
                <a:latin typeface="Lucida Sans Unicode"/>
                <a:cs typeface="Lucida Sans Unicode"/>
              </a:rPr>
              <a:t>Suplente.</a:t>
            </a:r>
            <a:endParaRPr sz="1300">
              <a:latin typeface="Lucida Sans Unicode"/>
              <a:cs typeface="Lucida Sans Unicode"/>
            </a:endParaRPr>
          </a:p>
          <a:p>
            <a:pPr marL="30480" marR="13970" indent="4445">
              <a:lnSpc>
                <a:spcPct val="106100"/>
              </a:lnSpc>
              <a:spcBef>
                <a:spcPts val="1390"/>
              </a:spcBef>
            </a:pPr>
            <a:r>
              <a:rPr dirty="0" sz="1300" spc="-60">
                <a:solidFill>
                  <a:srgbClr val="1F1F1F"/>
                </a:solidFill>
                <a:latin typeface="Lucida Sans Unicode"/>
                <a:cs typeface="Lucida Sans Unicode"/>
              </a:rPr>
              <a:t>Art.</a:t>
            </a:r>
            <a:r>
              <a:rPr dirty="0" sz="1300" spc="-8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15">
                <a:solidFill>
                  <a:srgbClr val="1F1F1F"/>
                </a:solidFill>
                <a:latin typeface="Lucida Sans Unicode"/>
                <a:cs typeface="Lucida Sans Unicode"/>
              </a:rPr>
              <a:t>3-</a:t>
            </a:r>
            <a:r>
              <a:rPr dirty="0" sz="1300">
                <a:solidFill>
                  <a:srgbClr val="1F1F1F"/>
                </a:solidFill>
                <a:latin typeface="Lucida Sans Unicode"/>
                <a:cs typeface="Lucida Sans Unicode"/>
              </a:rPr>
              <a:t>°</a:t>
            </a:r>
            <a:r>
              <a:rPr dirty="0" sz="1300" spc="-10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355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1300" spc="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0">
                <a:solidFill>
                  <a:srgbClr val="1F1F1F"/>
                </a:solidFill>
                <a:latin typeface="Lucida Sans Unicode"/>
                <a:cs typeface="Lucida Sans Unicode"/>
              </a:rPr>
              <a:t>Ficam</a:t>
            </a:r>
            <a:r>
              <a:rPr dirty="0" sz="1300" spc="-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5">
                <a:solidFill>
                  <a:srgbClr val="131313"/>
                </a:solidFill>
                <a:latin typeface="Lucida Sans Unicode"/>
                <a:cs typeface="Lucida Sans Unicode"/>
              </a:rPr>
              <a:t>nomeados</a:t>
            </a:r>
            <a:r>
              <a:rPr dirty="0" sz="130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262626"/>
                </a:solidFill>
                <a:latin typeface="Lucida Sans Unicode"/>
                <a:cs typeface="Lucida Sans Unicode"/>
              </a:rPr>
              <a:t>para</a:t>
            </a:r>
            <a:r>
              <a:rPr dirty="0" sz="1300" spc="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4">
                <a:solidFill>
                  <a:srgbClr val="111111"/>
                </a:solidFill>
                <a:latin typeface="Lucida Sans Unicode"/>
                <a:cs typeface="Lucida Sans Unicode"/>
              </a:rPr>
              <a:t>compor</a:t>
            </a:r>
            <a:r>
              <a:rPr dirty="0" sz="130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212121"/>
                </a:solidFill>
                <a:latin typeface="Lucida Sans Unicode"/>
                <a:cs typeface="Lucida Sans Unicode"/>
              </a:rPr>
              <a:t>a</a:t>
            </a:r>
            <a:r>
              <a:rPr dirty="0" sz="1300" spc="-7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latin typeface="Lucida Sans Unicode"/>
                <a:cs typeface="Lucida Sans Unicode"/>
              </a:rPr>
              <a:t>nova</a:t>
            </a:r>
            <a:r>
              <a:rPr dirty="0" sz="1300" spc="-5"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212121"/>
                </a:solidFill>
                <a:latin typeface="Lucida Sans Unicode"/>
                <a:cs typeface="Lucida Sans Unicode"/>
              </a:rPr>
              <a:t>Mesa</a:t>
            </a:r>
            <a:r>
              <a:rPr dirty="0" sz="130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45">
                <a:solidFill>
                  <a:srgbClr val="1C1C1C"/>
                </a:solidFill>
                <a:latin typeface="Lucida Sans Unicode"/>
                <a:cs typeface="Lucida Sans Unicode"/>
              </a:rPr>
              <a:t>Diretora</a:t>
            </a:r>
            <a:r>
              <a:rPr dirty="0" sz="1300" spc="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130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5">
                <a:solidFill>
                  <a:srgbClr val="0F0F0F"/>
                </a:solidFill>
                <a:latin typeface="Lucida Sans Unicode"/>
                <a:cs typeface="Lucida Sans Unicode"/>
              </a:rPr>
              <a:t>Conselho </a:t>
            </a:r>
            <a:r>
              <a:rPr dirty="0" sz="1300" spc="-105">
                <a:solidFill>
                  <a:srgbClr val="161616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00" spc="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1F1F1F"/>
                </a:solidFill>
                <a:latin typeface="Lucida Sans Unicode"/>
                <a:cs typeface="Lucida Sans Unicode"/>
              </a:rPr>
              <a:t>dos</a:t>
            </a:r>
            <a:r>
              <a:rPr dirty="0" sz="1300" spc="-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solidFill>
                  <a:srgbClr val="1A1A1A"/>
                </a:solidFill>
                <a:latin typeface="Lucida Sans Unicode"/>
                <a:cs typeface="Lucida Sans Unicode"/>
              </a:rPr>
              <a:t>Direitos</a:t>
            </a:r>
            <a:r>
              <a:rPr dirty="0" sz="13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130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161616"/>
                </a:solidFill>
                <a:latin typeface="Lucida Sans Unicode"/>
                <a:cs typeface="Lucida Sans Unicode"/>
              </a:rPr>
              <a:t>Criança</a:t>
            </a:r>
            <a:r>
              <a:rPr dirty="0" sz="130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1A1A1A"/>
                </a:solidFill>
                <a:latin typeface="Lucida Sans Unicode"/>
                <a:cs typeface="Lucida Sans Unicode"/>
              </a:rPr>
              <a:t>e</a:t>
            </a:r>
            <a:r>
              <a:rPr dirty="0" sz="1300" spc="-1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4">
                <a:solidFill>
                  <a:srgbClr val="1A1A1A"/>
                </a:solidFill>
                <a:latin typeface="Lucida Sans Unicode"/>
                <a:cs typeface="Lucida Sans Unicode"/>
              </a:rPr>
              <a:t>do</a:t>
            </a:r>
            <a:r>
              <a:rPr dirty="0" sz="1300" spc="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161616"/>
                </a:solidFill>
                <a:latin typeface="Lucida Sans Unicode"/>
                <a:cs typeface="Lucida Sans Unicode"/>
              </a:rPr>
              <a:t>Adolescente</a:t>
            </a:r>
            <a:r>
              <a:rPr dirty="0" sz="130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6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31313"/>
                </a:solidFill>
                <a:latin typeface="Lucida Sans Unicode"/>
                <a:cs typeface="Lucida Sans Unicode"/>
              </a:rPr>
              <a:t>Seropédica.</a:t>
            </a:r>
            <a:endParaRPr sz="1300">
              <a:latin typeface="Lucida Sans Unicode"/>
              <a:cs typeface="Lucida Sans Unicode"/>
            </a:endParaRPr>
          </a:p>
          <a:p>
            <a:pPr marL="36830" marR="851535" indent="-3810">
              <a:lnSpc>
                <a:spcPct val="104600"/>
              </a:lnSpc>
              <a:spcBef>
                <a:spcPts val="1415"/>
              </a:spcBef>
            </a:pPr>
            <a:r>
              <a:rPr dirty="0" sz="1300" spc="-25">
                <a:solidFill>
                  <a:srgbClr val="1D1D1D"/>
                </a:solidFill>
                <a:latin typeface="Lucida Sans Unicode"/>
                <a:cs typeface="Lucida Sans Unicode"/>
              </a:rPr>
              <a:t>Presidente:</a:t>
            </a:r>
            <a:r>
              <a:rPr dirty="0" sz="1300" spc="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0C0C0C"/>
                </a:solidFill>
                <a:latin typeface="Lucida Sans Unicode"/>
                <a:cs typeface="Lucida Sans Unicode"/>
              </a:rPr>
              <a:t>Lecticia</a:t>
            </a:r>
            <a:r>
              <a:rPr dirty="0" sz="1300" spc="-2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A1A1A"/>
                </a:solidFill>
                <a:latin typeface="Lucida Sans Unicode"/>
                <a:cs typeface="Lucida Sans Unicode"/>
              </a:rPr>
              <a:t>Maria</a:t>
            </a:r>
            <a:r>
              <a:rPr dirty="0" sz="13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4">
                <a:solidFill>
                  <a:srgbClr val="0F0F0F"/>
                </a:solidFill>
                <a:latin typeface="Lucida Sans Unicode"/>
                <a:cs typeface="Lucida Sans Unicode"/>
              </a:rPr>
              <a:t>Albino</a:t>
            </a:r>
            <a:r>
              <a:rPr dirty="0" sz="1300" spc="-6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10">
                <a:solidFill>
                  <a:srgbClr val="181818"/>
                </a:solidFill>
                <a:latin typeface="Lucida Sans Unicode"/>
                <a:cs typeface="Lucida Sans Unicode"/>
              </a:rPr>
              <a:t>Cordeiro</a:t>
            </a:r>
            <a:r>
              <a:rPr dirty="0" sz="1300" spc="-1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242424"/>
                </a:solidFill>
                <a:latin typeface="Lucida Sans Unicode"/>
                <a:cs typeface="Lucida Sans Unicode"/>
              </a:rPr>
              <a:t>-</a:t>
            </a:r>
            <a:r>
              <a:rPr dirty="0" sz="1300" spc="6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0">
                <a:solidFill>
                  <a:srgbClr val="131313"/>
                </a:solidFill>
                <a:latin typeface="Lucida Sans Unicode"/>
                <a:cs typeface="Lucida Sans Unicode"/>
              </a:rPr>
              <a:t>Sociedade</a:t>
            </a:r>
            <a:r>
              <a:rPr dirty="0" sz="130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11111"/>
                </a:solidFill>
                <a:latin typeface="Lucida Sans Unicode"/>
                <a:cs typeface="Lucida Sans Unicode"/>
              </a:rPr>
              <a:t>Civil. </a:t>
            </a:r>
            <a:r>
              <a:rPr dirty="0" sz="1300" spc="-20">
                <a:solidFill>
                  <a:srgbClr val="1A1A1A"/>
                </a:solidFill>
                <a:latin typeface="Lucida Sans Unicode"/>
                <a:cs typeface="Lucida Sans Unicode"/>
              </a:rPr>
              <a:t>Vice</a:t>
            </a:r>
            <a:r>
              <a:rPr dirty="0" sz="1300" spc="-19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1300" spc="-3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5">
                <a:solidFill>
                  <a:srgbClr val="1A1A1A"/>
                </a:solidFill>
                <a:latin typeface="Lucida Sans Unicode"/>
                <a:cs typeface="Lucida Sans Unicode"/>
              </a:rPr>
              <a:t>Presidente:</a:t>
            </a:r>
            <a:r>
              <a:rPr dirty="0" sz="1300" spc="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0">
                <a:solidFill>
                  <a:srgbClr val="161616"/>
                </a:solidFill>
                <a:latin typeface="Lucida Sans Unicode"/>
                <a:cs typeface="Lucida Sans Unicode"/>
              </a:rPr>
              <a:t>Sileide </a:t>
            </a:r>
            <a:r>
              <a:rPr dirty="0" sz="1300" spc="-30">
                <a:solidFill>
                  <a:srgbClr val="131313"/>
                </a:solidFill>
                <a:latin typeface="Lucida Sans Unicode"/>
                <a:cs typeface="Lucida Sans Unicode"/>
              </a:rPr>
              <a:t>Silva</a:t>
            </a:r>
            <a:r>
              <a:rPr dirty="0" sz="1300" spc="-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>
                <a:solidFill>
                  <a:srgbClr val="161616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80">
                <a:solidFill>
                  <a:srgbClr val="111111"/>
                </a:solidFill>
                <a:latin typeface="Lucida Sans Unicode"/>
                <a:cs typeface="Lucida Sans Unicode"/>
              </a:rPr>
              <a:t>Conceição</a:t>
            </a:r>
            <a:r>
              <a:rPr dirty="0" sz="130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232323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8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0">
                <a:solidFill>
                  <a:srgbClr val="151515"/>
                </a:solidFill>
                <a:latin typeface="Lucida Sans Unicode"/>
                <a:cs typeface="Lucida Sans Unicode"/>
              </a:rPr>
              <a:t>Governamental.</a:t>
            </a:r>
            <a:endParaRPr sz="1300">
              <a:latin typeface="Lucida Sans Unicode"/>
              <a:cs typeface="Lucida Sans Unicode"/>
            </a:endParaRPr>
          </a:p>
          <a:p>
            <a:pPr marL="34290">
              <a:lnSpc>
                <a:spcPct val="100000"/>
              </a:lnSpc>
              <a:spcBef>
                <a:spcPts val="95"/>
              </a:spcBef>
            </a:pPr>
            <a:r>
              <a:rPr dirty="0" sz="1300" spc="-25">
                <a:solidFill>
                  <a:srgbClr val="161616"/>
                </a:solidFill>
                <a:latin typeface="Lucida Sans Unicode"/>
                <a:cs typeface="Lucida Sans Unicode"/>
              </a:rPr>
              <a:t>Secretãria</a:t>
            </a:r>
            <a:r>
              <a:rPr dirty="0" sz="130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D1D1D"/>
                </a:solidFill>
                <a:latin typeface="Lucida Sans Unicode"/>
                <a:cs typeface="Lucida Sans Unicode"/>
              </a:rPr>
              <a:t>Executiva:</a:t>
            </a:r>
            <a:r>
              <a:rPr dirty="0" sz="1300" spc="-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131313"/>
                </a:solidFill>
                <a:latin typeface="Lucida Sans Unicode"/>
                <a:cs typeface="Lucida Sans Unicode"/>
              </a:rPr>
              <a:t>Genúzia</a:t>
            </a:r>
            <a:r>
              <a:rPr dirty="0" sz="1300" spc="-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181818"/>
                </a:solidFill>
                <a:latin typeface="Lucida Sans Unicode"/>
                <a:cs typeface="Lucida Sans Unicode"/>
              </a:rPr>
              <a:t>Ferreira</a:t>
            </a:r>
            <a:r>
              <a:rPr dirty="0" sz="130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0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5">
                <a:solidFill>
                  <a:srgbClr val="151515"/>
                </a:solidFill>
                <a:latin typeface="Lucida Sans Unicode"/>
                <a:cs typeface="Lucida Sans Unicode"/>
              </a:rPr>
              <a:t>Souza</a:t>
            </a:r>
            <a:r>
              <a:rPr dirty="0" sz="1300" spc="-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latin typeface="Lucida Sans Unicode"/>
                <a:cs typeface="Lucida Sans Unicode"/>
              </a:rPr>
              <a:t>Tosta</a:t>
            </a:r>
            <a:r>
              <a:rPr dirty="0" sz="1300" spc="-65">
                <a:latin typeface="Lucida Sans Unicode"/>
                <a:cs typeface="Lucida Sans Unicode"/>
              </a:rPr>
              <a:t> </a:t>
            </a:r>
            <a:r>
              <a:rPr dirty="0" sz="1300" spc="-535">
                <a:solidFill>
                  <a:srgbClr val="131313"/>
                </a:solidFill>
                <a:latin typeface="Lucida Sans Unicode"/>
                <a:cs typeface="Lucida Sans Unicode"/>
              </a:rPr>
              <a:t>—</a:t>
            </a:r>
            <a:r>
              <a:rPr dirty="0" sz="1300" spc="-7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0">
                <a:solidFill>
                  <a:srgbClr val="131313"/>
                </a:solidFill>
                <a:latin typeface="Lucida Sans Unicode"/>
                <a:cs typeface="Lucida Sans Unicode"/>
              </a:rPr>
              <a:t>Sociedade</a:t>
            </a:r>
            <a:r>
              <a:rPr dirty="0" sz="130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11111"/>
                </a:solidFill>
                <a:latin typeface="Lucida Sans Unicode"/>
                <a:cs typeface="Lucida Sans Unicode"/>
              </a:rPr>
              <a:t>Civil.</a:t>
            </a:r>
            <a:endParaRPr sz="1300">
              <a:latin typeface="Lucida Sans Unicode"/>
              <a:cs typeface="Lucida Sans Unicode"/>
            </a:endParaRPr>
          </a:p>
          <a:p>
            <a:pPr marL="41275">
              <a:lnSpc>
                <a:spcPct val="100000"/>
              </a:lnSpc>
              <a:spcBef>
                <a:spcPts val="1460"/>
              </a:spcBef>
            </a:pPr>
            <a:r>
              <a:rPr dirty="0" sz="1300" spc="-60">
                <a:solidFill>
                  <a:srgbClr val="1C1C1C"/>
                </a:solidFill>
                <a:latin typeface="Lucida Sans Unicode"/>
                <a:cs typeface="Lucida Sans Unicode"/>
              </a:rPr>
              <a:t>Art.</a:t>
            </a:r>
            <a:r>
              <a:rPr dirty="0" sz="1300" spc="-8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35">
                <a:solidFill>
                  <a:srgbClr val="111111"/>
                </a:solidFill>
                <a:latin typeface="Lucida Sans Unicode"/>
                <a:cs typeface="Lucida Sans Unicode"/>
              </a:rPr>
              <a:t>4°-</a:t>
            </a:r>
            <a:r>
              <a:rPr dirty="0" sz="1300" spc="-9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0">
                <a:solidFill>
                  <a:srgbClr val="161616"/>
                </a:solidFill>
                <a:latin typeface="Lucida Sans Unicode"/>
                <a:cs typeface="Lucida Sans Unicode"/>
              </a:rPr>
              <a:t>Este</a:t>
            </a:r>
            <a:r>
              <a:rPr dirty="0" sz="1300" spc="-9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solidFill>
                  <a:srgbClr val="1F1F1F"/>
                </a:solidFill>
                <a:latin typeface="Lucida Sans Unicode"/>
                <a:cs typeface="Lucida Sans Unicode"/>
              </a:rPr>
              <a:t>Decreto</a:t>
            </a:r>
            <a:r>
              <a:rPr dirty="0" sz="1300" spc="-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5">
                <a:solidFill>
                  <a:srgbClr val="111111"/>
                </a:solidFill>
                <a:latin typeface="Lucida Sans Unicode"/>
                <a:cs typeface="Lucida Sans Unicode"/>
              </a:rPr>
              <a:t>entrará</a:t>
            </a:r>
            <a:r>
              <a:rPr dirty="0" sz="1300" spc="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>
                <a:solidFill>
                  <a:srgbClr val="1C1C1C"/>
                </a:solidFill>
                <a:latin typeface="Lucida Sans Unicode"/>
                <a:cs typeface="Lucida Sans Unicode"/>
              </a:rPr>
              <a:t>em</a:t>
            </a:r>
            <a:r>
              <a:rPr dirty="0" sz="1300" spc="1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20">
                <a:solidFill>
                  <a:srgbClr val="131313"/>
                </a:solidFill>
                <a:latin typeface="Lucida Sans Unicode"/>
                <a:cs typeface="Lucida Sans Unicode"/>
              </a:rPr>
              <a:t>vigor</a:t>
            </a:r>
            <a:r>
              <a:rPr dirty="0" sz="1300" spc="-6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0">
                <a:solidFill>
                  <a:srgbClr val="1A1A1A"/>
                </a:solidFill>
                <a:latin typeface="Lucida Sans Unicode"/>
                <a:cs typeface="Lucida Sans Unicode"/>
              </a:rPr>
              <a:t>na</a:t>
            </a:r>
            <a:r>
              <a:rPr dirty="0" sz="1300" spc="-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0">
                <a:solidFill>
                  <a:srgbClr val="131313"/>
                </a:solidFill>
                <a:latin typeface="Lucida Sans Unicode"/>
                <a:cs typeface="Lucida Sans Unicode"/>
              </a:rPr>
              <a:t>data</a:t>
            </a:r>
            <a:r>
              <a:rPr dirty="0" sz="1300" spc="1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95">
                <a:solidFill>
                  <a:srgbClr val="0F0F0F"/>
                </a:solidFill>
                <a:latin typeface="Lucida Sans Unicode"/>
                <a:cs typeface="Lucida Sans Unicode"/>
              </a:rPr>
              <a:t>da</a:t>
            </a:r>
            <a:r>
              <a:rPr dirty="0" sz="130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55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1300" spc="-1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75">
                <a:solidFill>
                  <a:srgbClr val="0F0F0F"/>
                </a:solidFill>
                <a:latin typeface="Lucida Sans Unicode"/>
                <a:cs typeface="Lucida Sans Unicode"/>
              </a:rPr>
              <a:t>sua</a:t>
            </a:r>
            <a:r>
              <a:rPr dirty="0" sz="130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>
                <a:solidFill>
                  <a:srgbClr val="111111"/>
                </a:solidFill>
                <a:latin typeface="Lucida Sans Unicode"/>
                <a:cs typeface="Lucida Sans Unicode"/>
              </a:rPr>
              <a:t>publicação.</a:t>
            </a:r>
            <a:endParaRPr sz="1300">
              <a:latin typeface="Lucida Sans Unicode"/>
              <a:cs typeface="Lucida Sans Unicode"/>
            </a:endParaRPr>
          </a:p>
          <a:p>
            <a:pPr marL="3148330">
              <a:lnSpc>
                <a:spcPct val="100000"/>
              </a:lnSpc>
              <a:spcBef>
                <a:spcPts val="1835"/>
              </a:spcBef>
            </a:pPr>
            <a:r>
              <a:rPr dirty="0" sz="1050" spc="55">
                <a:solidFill>
                  <a:srgbClr val="0F0F0F"/>
                </a:solidFill>
                <a:latin typeface="Lucida Sans Unicode"/>
                <a:cs typeface="Lucida Sans Unicode"/>
              </a:rPr>
              <a:t>Seropédica,</a:t>
            </a:r>
            <a:r>
              <a:rPr dirty="0" sz="1050" spc="1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65">
                <a:solidFill>
                  <a:srgbClr val="232323"/>
                </a:solidFill>
                <a:latin typeface="Lucida Sans Unicode"/>
                <a:cs typeface="Lucida Sans Unicode"/>
              </a:rPr>
              <a:t>1</a:t>
            </a:r>
            <a:r>
              <a:rPr dirty="0" sz="1050" spc="65">
                <a:solidFill>
                  <a:srgbClr val="262626"/>
                </a:solidFill>
                <a:latin typeface="Lucida Sans Unicode"/>
                <a:cs typeface="Lucida Sans Unicode"/>
              </a:rPr>
              <a:t>4</a:t>
            </a:r>
            <a:r>
              <a:rPr dirty="0" sz="105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65">
                <a:solidFill>
                  <a:srgbClr val="1C1C1C"/>
                </a:solidFill>
                <a:latin typeface="Lucida Sans Unicode"/>
                <a:cs typeface="Lucida Sans Unicode"/>
              </a:rPr>
              <a:t>de </a:t>
            </a:r>
            <a:r>
              <a:rPr dirty="0" sz="1050">
                <a:solidFill>
                  <a:srgbClr val="161616"/>
                </a:solidFill>
                <a:latin typeface="Lucida Sans Unicode"/>
                <a:cs typeface="Lucida Sans Unicode"/>
              </a:rPr>
              <a:t>maio</a:t>
            </a:r>
            <a:r>
              <a:rPr dirty="0" sz="1050" spc="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05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1050" spc="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050" spc="-10">
                <a:latin typeface="Lucida Sans Unicode"/>
                <a:cs typeface="Lucida Sans Unicode"/>
              </a:rPr>
              <a:t>2024.</a:t>
            </a:r>
            <a:endParaRPr sz="10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730681" y="8832998"/>
            <a:ext cx="1148080" cy="418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36830">
              <a:lnSpc>
                <a:spcPts val="1550"/>
              </a:lnSpc>
              <a:spcBef>
                <a:spcPts val="100"/>
              </a:spcBef>
            </a:pPr>
            <a:r>
              <a:rPr dirty="0" sz="1300">
                <a:solidFill>
                  <a:srgbClr val="181818"/>
                </a:solidFill>
                <a:latin typeface="Lucida Sans Unicode"/>
                <a:cs typeface="Lucida Sans Unicode"/>
              </a:rPr>
              <a:t>LUCAS</a:t>
            </a:r>
            <a:r>
              <a:rPr dirty="0" sz="1300" spc="10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25">
                <a:solidFill>
                  <a:srgbClr val="111111"/>
                </a:solidFill>
                <a:latin typeface="Lucida Sans Unicode"/>
                <a:cs typeface="Lucida Sans Unicode"/>
              </a:rPr>
              <a:t>DUT</a:t>
            </a:r>
            <a:endParaRPr sz="1300">
              <a:latin typeface="Lucida Sans Unicode"/>
              <a:cs typeface="Lucida Sans Unicode"/>
            </a:endParaRPr>
          </a:p>
          <a:p>
            <a:pPr algn="ctr">
              <a:lnSpc>
                <a:spcPts val="1550"/>
              </a:lnSpc>
            </a:pPr>
            <a:r>
              <a:rPr dirty="0" sz="1300" spc="-40" b="1">
                <a:solidFill>
                  <a:srgbClr val="1A1A1A"/>
                </a:solidFill>
                <a:latin typeface="Arial"/>
                <a:cs typeface="Arial"/>
              </a:rPr>
              <a:t>Prefeito</a:t>
            </a:r>
            <a:r>
              <a:rPr dirty="0" sz="1300" spc="-4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300" spc="-85">
                <a:solidFill>
                  <a:srgbClr val="1D1D1D"/>
                </a:solidFill>
                <a:latin typeface="Lucida Sans Unicode"/>
                <a:cs typeface="Lucida Sans Unicode"/>
              </a:rPr>
              <a:t>Murt/ci</a:t>
            </a:r>
            <a:endParaRPr sz="13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40982" y="8832998"/>
            <a:ext cx="1189355" cy="418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50"/>
              </a:lnSpc>
              <a:spcBef>
                <a:spcPts val="100"/>
              </a:spcBef>
            </a:pPr>
            <a:r>
              <a:rPr dirty="0" sz="1300">
                <a:solidFill>
                  <a:srgbClr val="1D1D1D"/>
                </a:solidFill>
                <a:latin typeface="Lucida Sans Unicode"/>
                <a:cs typeface="Lucida Sans Unicode"/>
              </a:rPr>
              <a:t>DOS</a:t>
            </a:r>
            <a:r>
              <a:rPr dirty="0" sz="1300" spc="-3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10" b="1">
                <a:solidFill>
                  <a:srgbClr val="212121"/>
                </a:solidFill>
                <a:latin typeface="Arial"/>
                <a:cs typeface="Arial"/>
              </a:rPr>
              <a:t>SANTOS</a:t>
            </a:r>
            <a:endParaRPr sz="1300">
              <a:latin typeface="Arial"/>
              <a:cs typeface="Arial"/>
            </a:endParaRPr>
          </a:p>
          <a:p>
            <a:pPr marL="18415">
              <a:lnSpc>
                <a:spcPts val="1550"/>
              </a:lnSpc>
              <a:tabLst>
                <a:tab pos="439420" algn="l"/>
              </a:tabLst>
            </a:pPr>
            <a:r>
              <a:rPr dirty="0" sz="1300">
                <a:solidFill>
                  <a:srgbClr val="1A1A1A"/>
                </a:solidFill>
                <a:latin typeface="Lucida Sans Unicode"/>
                <a:cs typeface="Lucida Sans Unicode"/>
              </a:rPr>
              <a:t>I</a:t>
            </a:r>
            <a:r>
              <a:rPr dirty="0" sz="1300" spc="-9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00" spc="-60">
                <a:solidFill>
                  <a:srgbClr val="181818"/>
                </a:solidFill>
                <a:latin typeface="Lucida Sans Unicode"/>
                <a:cs typeface="Lucida Sans Unicode"/>
              </a:rPr>
              <a:t>d</a:t>
            </a:r>
            <a:r>
              <a:rPr dirty="0" sz="1300">
                <a:solidFill>
                  <a:srgbClr val="181818"/>
                </a:solidFill>
                <a:latin typeface="Lucida Sans Unicode"/>
                <a:cs typeface="Lucida Sans Unicode"/>
              </a:rPr>
              <a:t>	</a:t>
            </a:r>
            <a:r>
              <a:rPr dirty="0" sz="1300" spc="-40">
                <a:solidFill>
                  <a:srgbClr val="181818"/>
                </a:solidFill>
                <a:latin typeface="Lucida Sans Unicode"/>
                <a:cs typeface="Lucida Sans Unicode"/>
              </a:rPr>
              <a:t>eropédica</a:t>
            </a:r>
            <a:endParaRPr sz="13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2025-08-22T15:47:07Z</dcterms:created>
  <dcterms:modified xsi:type="dcterms:W3CDTF">2025-08-22T15:47:07Z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