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01300"/>
  <p:notesSz cx="7340600" cy="104013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24403"/>
            <a:ext cx="6244907" cy="218427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24728"/>
            <a:ext cx="5142865" cy="26003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92299"/>
            <a:ext cx="3195923" cy="68648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92299"/>
            <a:ext cx="3195923" cy="68648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6052"/>
            <a:ext cx="6612255" cy="16642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92299"/>
            <a:ext cx="6612255" cy="686485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673209"/>
            <a:ext cx="2351024" cy="5200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673209"/>
            <a:ext cx="1689798" cy="5200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673209"/>
            <a:ext cx="1689798" cy="5200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Relationship Id="rId3" Type="http://schemas.openxmlformats.org/officeDocument/2006/relationships/image" Target="../media/image4.jpg"/><Relationship Id="rId4" Type="http://schemas.openxmlformats.org/officeDocument/2006/relationships/image" Target="../media/image5.jpg"/><Relationship Id="rId5" Type="http://schemas.openxmlformats.org/officeDocument/2006/relationships/image" Target="../media/image6.jpg"/><Relationship Id="rId6" Type="http://schemas.openxmlformats.org/officeDocument/2006/relationships/image" Target="../media/image7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04800" y="322898"/>
            <a:ext cx="798576" cy="697582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495544" y="396007"/>
            <a:ext cx="1493520" cy="365545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925871" y="323907"/>
            <a:ext cx="5730875" cy="9221470"/>
          </a:xfrm>
          <a:prstGeom prst="rect">
            <a:avLst/>
          </a:prstGeom>
        </p:spPr>
        <p:txBody>
          <a:bodyPr wrap="square" lIns="0" tIns="39370" rIns="0" bIns="0" rtlCol="0" vert="horz">
            <a:spAutoFit/>
          </a:bodyPr>
          <a:lstStyle/>
          <a:p>
            <a:pPr marL="284480" marR="2671445">
              <a:lnSpc>
                <a:spcPts val="1610"/>
              </a:lnSpc>
              <a:spcBef>
                <a:spcPts val="310"/>
              </a:spcBef>
            </a:pPr>
            <a:r>
              <a:rPr dirty="0" sz="1500" spc="-85">
                <a:solidFill>
                  <a:srgbClr val="151515"/>
                </a:solidFill>
                <a:latin typeface="Lucida Sans Unicode"/>
                <a:cs typeface="Lucida Sans Unicode"/>
              </a:rPr>
              <a:t>Estado</a:t>
            </a:r>
            <a:r>
              <a:rPr dirty="0" sz="1500" spc="-6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1500" spc="-165">
                <a:solidFill>
                  <a:srgbClr val="151515"/>
                </a:solidFill>
                <a:latin typeface="Lucida Sans Unicode"/>
                <a:cs typeface="Lucida Sans Unicode"/>
              </a:rPr>
              <a:t>do</a:t>
            </a:r>
            <a:r>
              <a:rPr dirty="0" sz="1500" spc="-11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1500" spc="-65">
                <a:solidFill>
                  <a:srgbClr val="131313"/>
                </a:solidFill>
                <a:latin typeface="Lucida Sans Unicode"/>
                <a:cs typeface="Lucida Sans Unicode"/>
              </a:rPr>
              <a:t>Rio</a:t>
            </a:r>
            <a:r>
              <a:rPr dirty="0" sz="1500" spc="-13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500">
                <a:solidFill>
                  <a:srgbClr val="151515"/>
                </a:solidFill>
                <a:latin typeface="Lucida Sans Unicode"/>
                <a:cs typeface="Lucida Sans Unicode"/>
              </a:rPr>
              <a:t>de</a:t>
            </a:r>
            <a:r>
              <a:rPr dirty="0" sz="1500" spc="-9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1500" spc="-10">
                <a:solidFill>
                  <a:srgbClr val="0F0F0F"/>
                </a:solidFill>
                <a:latin typeface="Lucida Sans Unicode"/>
                <a:cs typeface="Lucida Sans Unicode"/>
              </a:rPr>
              <a:t>Janeiro </a:t>
            </a:r>
            <a:r>
              <a:rPr dirty="0" sz="1500" spc="-110">
                <a:solidFill>
                  <a:srgbClr val="0F0F0F"/>
                </a:solidFill>
                <a:latin typeface="Lucida Sans Unicode"/>
                <a:cs typeface="Lucida Sans Unicode"/>
              </a:rPr>
              <a:t>Prefeitura</a:t>
            </a:r>
            <a:r>
              <a:rPr dirty="0" sz="1500" spc="7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1500" spc="-135">
                <a:solidFill>
                  <a:srgbClr val="0A0A0A"/>
                </a:solidFill>
                <a:latin typeface="Lucida Sans Unicode"/>
                <a:cs typeface="Lucida Sans Unicode"/>
              </a:rPr>
              <a:t>Municipal</a:t>
            </a:r>
            <a:r>
              <a:rPr dirty="0" sz="1500" spc="2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1500" spc="-100">
                <a:solidFill>
                  <a:srgbClr val="1A1A1A"/>
                </a:solidFill>
                <a:latin typeface="Lucida Sans Unicode"/>
                <a:cs typeface="Lucida Sans Unicode"/>
              </a:rPr>
              <a:t>de</a:t>
            </a:r>
            <a:r>
              <a:rPr dirty="0" sz="1500" spc="-13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500" spc="-95">
                <a:solidFill>
                  <a:srgbClr val="0A0A0A"/>
                </a:solidFill>
                <a:latin typeface="Lucida Sans Unicode"/>
                <a:cs typeface="Lucida Sans Unicode"/>
              </a:rPr>
              <a:t>Seropédica</a:t>
            </a:r>
            <a:endParaRPr sz="1500">
              <a:latin typeface="Lucida Sans Unicode"/>
              <a:cs typeface="Lucida Sans Unicode"/>
            </a:endParaRPr>
          </a:p>
          <a:p>
            <a:pPr marL="289560">
              <a:lnSpc>
                <a:spcPts val="1580"/>
              </a:lnSpc>
            </a:pPr>
            <a:r>
              <a:rPr dirty="0" sz="1500" spc="-90">
                <a:latin typeface="Lucida Sans Unicode"/>
                <a:cs typeface="Lucida Sans Unicode"/>
              </a:rPr>
              <a:t>Secretaria</a:t>
            </a:r>
            <a:r>
              <a:rPr dirty="0" sz="1500" spc="15">
                <a:latin typeface="Lucida Sans Unicode"/>
                <a:cs typeface="Lucida Sans Unicode"/>
              </a:rPr>
              <a:t> </a:t>
            </a:r>
            <a:r>
              <a:rPr dirty="0" sz="1500" spc="-80">
                <a:solidFill>
                  <a:srgbClr val="111111"/>
                </a:solidFill>
                <a:latin typeface="Lucida Sans Unicode"/>
                <a:cs typeface="Lucida Sans Unicode"/>
              </a:rPr>
              <a:t>de</a:t>
            </a:r>
            <a:r>
              <a:rPr dirty="0" sz="1500" spc="-14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500" spc="-105">
                <a:latin typeface="Lucida Sans Unicode"/>
                <a:cs typeface="Lucida Sans Unicode"/>
              </a:rPr>
              <a:t>Assistência</a:t>
            </a:r>
            <a:r>
              <a:rPr dirty="0" sz="1500" spc="120">
                <a:latin typeface="Lucida Sans Unicode"/>
                <a:cs typeface="Lucida Sans Unicode"/>
              </a:rPr>
              <a:t> </a:t>
            </a:r>
            <a:r>
              <a:rPr dirty="0" sz="1500" spc="-80">
                <a:solidFill>
                  <a:srgbClr val="0C0C0C"/>
                </a:solidFill>
                <a:latin typeface="Lucida Sans Unicode"/>
                <a:cs typeface="Lucida Sans Unicode"/>
              </a:rPr>
              <a:t>Social</a:t>
            </a:r>
            <a:r>
              <a:rPr dirty="0" sz="1500" spc="-10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1500" spc="65">
                <a:solidFill>
                  <a:srgbClr val="181818"/>
                </a:solidFill>
                <a:latin typeface="Lucida Sans Unicode"/>
                <a:cs typeface="Lucida Sans Unicode"/>
              </a:rPr>
              <a:t>e</a:t>
            </a:r>
            <a:r>
              <a:rPr dirty="0" sz="1500" spc="-22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500" spc="-130">
                <a:solidFill>
                  <a:srgbClr val="151515"/>
                </a:solidFill>
                <a:latin typeface="Lucida Sans Unicode"/>
                <a:cs typeface="Lucida Sans Unicode"/>
              </a:rPr>
              <a:t>Direitos</a:t>
            </a:r>
            <a:r>
              <a:rPr dirty="0" sz="1500" spc="-11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1500" spc="-10">
                <a:solidFill>
                  <a:srgbClr val="111111"/>
                </a:solidFill>
                <a:latin typeface="Lucida Sans Unicode"/>
                <a:cs typeface="Lucida Sans Unicode"/>
              </a:rPr>
              <a:t>Humanos</a:t>
            </a:r>
            <a:endParaRPr sz="1500">
              <a:latin typeface="Lucida Sans Unicode"/>
              <a:cs typeface="Lucida Sans Unicode"/>
            </a:endParaRPr>
          </a:p>
          <a:p>
            <a:pPr marL="1810385">
              <a:lnSpc>
                <a:spcPct val="100000"/>
              </a:lnSpc>
              <a:spcBef>
                <a:spcPts val="1395"/>
              </a:spcBef>
            </a:pPr>
            <a:r>
              <a:rPr dirty="0" sz="1350">
                <a:solidFill>
                  <a:srgbClr val="131313"/>
                </a:solidFill>
                <a:latin typeface="Lucida Sans Unicode"/>
                <a:cs typeface="Lucida Sans Unicode"/>
              </a:rPr>
              <a:t>DECRETO</a:t>
            </a:r>
            <a:r>
              <a:rPr dirty="0" sz="1350" spc="4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50">
                <a:solidFill>
                  <a:srgbClr val="0A0A0A"/>
                </a:solidFill>
                <a:latin typeface="Lucida Sans Unicode"/>
                <a:cs typeface="Lucida Sans Unicode"/>
              </a:rPr>
              <a:t>N°</a:t>
            </a:r>
            <a:r>
              <a:rPr dirty="0" sz="1350" spc="-10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30">
                <a:solidFill>
                  <a:srgbClr val="161616"/>
                </a:solidFill>
                <a:latin typeface="Lucida Sans Unicode"/>
                <a:cs typeface="Lucida Sans Unicode"/>
              </a:rPr>
              <a:t>2636</a:t>
            </a:r>
            <a:r>
              <a:rPr dirty="0" sz="1350" spc="-2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50">
                <a:solidFill>
                  <a:srgbClr val="262626"/>
                </a:solidFill>
                <a:latin typeface="Lucida Sans Unicode"/>
                <a:cs typeface="Lucida Sans Unicode"/>
              </a:rPr>
              <a:t>DE</a:t>
            </a:r>
            <a:r>
              <a:rPr dirty="0" sz="1350" spc="-10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75">
                <a:solidFill>
                  <a:srgbClr val="181818"/>
                </a:solidFill>
                <a:latin typeface="Lucida Sans Unicode"/>
                <a:cs typeface="Lucida Sans Unicode"/>
              </a:rPr>
              <a:t>16</a:t>
            </a:r>
            <a:r>
              <a:rPr dirty="0" sz="1350" spc="-6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50">
                <a:solidFill>
                  <a:srgbClr val="212121"/>
                </a:solidFill>
                <a:latin typeface="Lucida Sans Unicode"/>
                <a:cs typeface="Lucida Sans Unicode"/>
              </a:rPr>
              <a:t>DE</a:t>
            </a:r>
            <a:r>
              <a:rPr dirty="0" sz="1350" spc="-4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45">
                <a:solidFill>
                  <a:srgbClr val="1F1F1F"/>
                </a:solidFill>
                <a:latin typeface="Lucida Sans Unicode"/>
                <a:cs typeface="Lucida Sans Unicode"/>
              </a:rPr>
              <a:t>MAIO</a:t>
            </a:r>
            <a:r>
              <a:rPr dirty="0" sz="1350" spc="-2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1350">
                <a:solidFill>
                  <a:srgbClr val="2B2B2B"/>
                </a:solidFill>
                <a:latin typeface="Lucida Sans Unicode"/>
                <a:cs typeface="Lucida Sans Unicode"/>
              </a:rPr>
              <a:t>DE</a:t>
            </a:r>
            <a:r>
              <a:rPr dirty="0" sz="1350" spc="-6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">
                <a:solidFill>
                  <a:srgbClr val="2D2D2D"/>
                </a:solidFill>
                <a:latin typeface="Lucida Sans Unicode"/>
                <a:cs typeface="Lucida Sans Unicode"/>
              </a:rPr>
              <a:t>2024.</a:t>
            </a:r>
            <a:endParaRPr sz="1350">
              <a:latin typeface="Lucida Sans Unicode"/>
              <a:cs typeface="Lucida Sans Unicode"/>
            </a:endParaRPr>
          </a:p>
          <a:p>
            <a:pPr algn="just" marL="2919730" marR="85725">
              <a:lnSpc>
                <a:spcPct val="99200"/>
              </a:lnSpc>
              <a:spcBef>
                <a:spcPts val="1775"/>
              </a:spcBef>
            </a:pPr>
            <a:r>
              <a:rPr dirty="0" sz="1350">
                <a:solidFill>
                  <a:srgbClr val="0A0A0A"/>
                </a:solidFill>
                <a:latin typeface="Lucida Sans Unicode"/>
                <a:cs typeface="Lucida Sans Unicode"/>
              </a:rPr>
              <a:t>Nomeia</a:t>
            </a:r>
            <a:r>
              <a:rPr dirty="0" sz="1350" spc="37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1350">
                <a:solidFill>
                  <a:srgbClr val="1F1F1F"/>
                </a:solidFill>
                <a:latin typeface="Lucida Sans Unicode"/>
                <a:cs typeface="Lucida Sans Unicode"/>
              </a:rPr>
              <a:t>a</a:t>
            </a:r>
            <a:r>
              <a:rPr dirty="0" sz="1350" spc="30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1350">
                <a:solidFill>
                  <a:srgbClr val="181818"/>
                </a:solidFill>
                <a:latin typeface="Lucida Sans Unicode"/>
                <a:cs typeface="Lucida Sans Unicode"/>
              </a:rPr>
              <a:t>nova</a:t>
            </a:r>
            <a:r>
              <a:rPr dirty="0" sz="1350" spc="37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50">
                <a:solidFill>
                  <a:srgbClr val="131313"/>
                </a:solidFill>
                <a:latin typeface="Lucida Sans Unicode"/>
                <a:cs typeface="Lucida Sans Unicode"/>
              </a:rPr>
              <a:t>composição</a:t>
            </a:r>
            <a:r>
              <a:rPr dirty="0" sz="1350" spc="37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40">
                <a:solidFill>
                  <a:srgbClr val="1A1A1A"/>
                </a:solidFill>
                <a:latin typeface="Lucida Sans Unicode"/>
                <a:cs typeface="Lucida Sans Unicode"/>
              </a:rPr>
              <a:t>do </a:t>
            </a:r>
            <a:r>
              <a:rPr dirty="0" sz="1350" spc="-35" b="1">
                <a:solidFill>
                  <a:srgbClr val="0C0C0C"/>
                </a:solidFill>
                <a:latin typeface="Arial"/>
                <a:cs typeface="Arial"/>
              </a:rPr>
              <a:t>Conselho</a:t>
            </a:r>
            <a:r>
              <a:rPr dirty="0" sz="1350" spc="55" b="1">
                <a:solidFill>
                  <a:srgbClr val="0C0C0C"/>
                </a:solidFill>
                <a:latin typeface="Arial"/>
                <a:cs typeface="Arial"/>
              </a:rPr>
              <a:t> </a:t>
            </a:r>
            <a:r>
              <a:rPr dirty="0" sz="1350" spc="-35" b="1">
                <a:solidFill>
                  <a:srgbClr val="181818"/>
                </a:solidFill>
                <a:latin typeface="Arial"/>
                <a:cs typeface="Arial"/>
              </a:rPr>
              <a:t>Municipal</a:t>
            </a:r>
            <a:r>
              <a:rPr dirty="0" sz="1350" spc="60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1350" b="1">
                <a:solidFill>
                  <a:srgbClr val="212121"/>
                </a:solidFill>
                <a:latin typeface="Arial"/>
                <a:cs typeface="Arial"/>
              </a:rPr>
              <a:t>de</a:t>
            </a:r>
            <a:r>
              <a:rPr dirty="0" sz="1350" spc="3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350" spc="-80" b="1">
                <a:solidFill>
                  <a:srgbClr val="181818"/>
                </a:solidFill>
                <a:latin typeface="Arial"/>
                <a:cs typeface="Arial"/>
              </a:rPr>
              <a:t>Assistência </a:t>
            </a:r>
            <a:r>
              <a:rPr dirty="0" sz="1350">
                <a:solidFill>
                  <a:srgbClr val="0F0F0F"/>
                </a:solidFill>
                <a:latin typeface="Lucida Sans Unicode"/>
                <a:cs typeface="Lucida Sans Unicode"/>
              </a:rPr>
              <a:t>Social</a:t>
            </a:r>
            <a:r>
              <a:rPr dirty="0" sz="1350" spc="220">
                <a:solidFill>
                  <a:srgbClr val="0F0F0F"/>
                </a:solidFill>
                <a:latin typeface="Lucida Sans Unicode"/>
                <a:cs typeface="Lucida Sans Unicode"/>
              </a:rPr>
              <a:t>   </a:t>
            </a:r>
            <a:r>
              <a:rPr dirty="0" sz="1350">
                <a:solidFill>
                  <a:srgbClr val="212121"/>
                </a:solidFill>
                <a:latin typeface="Lucida Sans Unicode"/>
                <a:cs typeface="Lucida Sans Unicode"/>
              </a:rPr>
              <a:t>de</a:t>
            </a:r>
            <a:r>
              <a:rPr dirty="0" sz="1350" spc="204">
                <a:solidFill>
                  <a:srgbClr val="212121"/>
                </a:solidFill>
                <a:latin typeface="Lucida Sans Unicode"/>
                <a:cs typeface="Lucida Sans Unicode"/>
              </a:rPr>
              <a:t>   </a:t>
            </a:r>
            <a:r>
              <a:rPr dirty="0" sz="1350">
                <a:solidFill>
                  <a:srgbClr val="111111"/>
                </a:solidFill>
                <a:latin typeface="Lucida Sans Unicode"/>
                <a:cs typeface="Lucida Sans Unicode"/>
              </a:rPr>
              <a:t>Seropédica,</a:t>
            </a:r>
            <a:r>
              <a:rPr dirty="0" sz="1350" spc="240">
                <a:solidFill>
                  <a:srgbClr val="111111"/>
                </a:solidFill>
                <a:latin typeface="Lucida Sans Unicode"/>
                <a:cs typeface="Lucida Sans Unicode"/>
              </a:rPr>
              <a:t>   </a:t>
            </a:r>
            <a:r>
              <a:rPr dirty="0" sz="1350" spc="-60">
                <a:solidFill>
                  <a:srgbClr val="181818"/>
                </a:solidFill>
                <a:latin typeface="Lucida Sans Unicode"/>
                <a:cs typeface="Lucida Sans Unicode"/>
              </a:rPr>
              <a:t>com </a:t>
            </a:r>
            <a:r>
              <a:rPr dirty="0" sz="1350" spc="-30" b="1">
                <a:solidFill>
                  <a:srgbClr val="111111"/>
                </a:solidFill>
                <a:latin typeface="Arial"/>
                <a:cs typeface="Arial"/>
              </a:rPr>
              <a:t>representantes</a:t>
            </a:r>
            <a:r>
              <a:rPr dirty="0" sz="1350" spc="25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350" b="1">
                <a:solidFill>
                  <a:srgbClr val="181818"/>
                </a:solidFill>
                <a:latin typeface="Arial"/>
                <a:cs typeface="Arial"/>
              </a:rPr>
              <a:t>do</a:t>
            </a:r>
            <a:r>
              <a:rPr dirty="0" sz="1350" spc="290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1350" b="1">
                <a:solidFill>
                  <a:srgbClr val="181818"/>
                </a:solidFill>
                <a:latin typeface="Arial"/>
                <a:cs typeface="Arial"/>
              </a:rPr>
              <a:t>Governo</a:t>
            </a:r>
            <a:r>
              <a:rPr dirty="0" sz="1350" spc="325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1350">
                <a:solidFill>
                  <a:srgbClr val="242424"/>
                </a:solidFill>
                <a:latin typeface="Lucida Sans Unicode"/>
                <a:cs typeface="Lucida Sans Unicode"/>
              </a:rPr>
              <a:t>e</a:t>
            </a:r>
            <a:r>
              <a:rPr dirty="0" sz="1350" spc="18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25">
                <a:solidFill>
                  <a:srgbClr val="1F1F1F"/>
                </a:solidFill>
                <a:latin typeface="Lucida Sans Unicode"/>
                <a:cs typeface="Lucida Sans Unicode"/>
              </a:rPr>
              <a:t>da </a:t>
            </a:r>
            <a:r>
              <a:rPr dirty="0" sz="1250">
                <a:solidFill>
                  <a:srgbClr val="181818"/>
                </a:solidFill>
                <a:latin typeface="Lucida Sans Unicode"/>
                <a:cs typeface="Lucida Sans Unicode"/>
              </a:rPr>
              <a:t>Sociedade</a:t>
            </a:r>
            <a:r>
              <a:rPr dirty="0" sz="1250" spc="-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250">
                <a:solidFill>
                  <a:srgbClr val="151515"/>
                </a:solidFill>
                <a:latin typeface="Lucida Sans Unicode"/>
                <a:cs typeface="Lucida Sans Unicode"/>
              </a:rPr>
              <a:t>Civil</a:t>
            </a:r>
            <a:r>
              <a:rPr dirty="0" sz="1250" spc="-7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1250" spc="55">
                <a:solidFill>
                  <a:srgbClr val="2A2A2A"/>
                </a:solidFill>
                <a:latin typeface="Lucida Sans Unicode"/>
                <a:cs typeface="Lucida Sans Unicode"/>
              </a:rPr>
              <a:t>e</a:t>
            </a:r>
            <a:r>
              <a:rPr dirty="0" sz="1250" spc="-10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1250">
                <a:solidFill>
                  <a:srgbClr val="161616"/>
                </a:solidFill>
                <a:latin typeface="Lucida Sans Unicode"/>
                <a:cs typeface="Lucida Sans Unicode"/>
              </a:rPr>
              <a:t>bem</a:t>
            </a:r>
            <a:r>
              <a:rPr dirty="0" sz="1250" spc="-2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250" spc="-10">
                <a:solidFill>
                  <a:srgbClr val="232323"/>
                </a:solidFill>
                <a:latin typeface="Lucida Sans Unicode"/>
                <a:cs typeface="Lucida Sans Unicode"/>
              </a:rPr>
              <a:t>como</a:t>
            </a:r>
            <a:r>
              <a:rPr dirty="0" sz="1250" spc="-4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1250">
                <a:solidFill>
                  <a:srgbClr val="1F1F1F"/>
                </a:solidFill>
                <a:latin typeface="Lucida Sans Unicode"/>
                <a:cs typeface="Lucida Sans Unicode"/>
              </a:rPr>
              <a:t>a</a:t>
            </a:r>
            <a:r>
              <a:rPr dirty="0" sz="1250" spc="-4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1250" spc="-20">
                <a:solidFill>
                  <a:srgbClr val="232323"/>
                </a:solidFill>
                <a:latin typeface="Lucida Sans Unicode"/>
                <a:cs typeface="Lucida Sans Unicode"/>
              </a:rPr>
              <a:t>Mesa </a:t>
            </a:r>
            <a:r>
              <a:rPr dirty="0" sz="1350" spc="-65">
                <a:solidFill>
                  <a:srgbClr val="0F0F0F"/>
                </a:solidFill>
                <a:latin typeface="Lucida Sans Unicode"/>
                <a:cs typeface="Lucida Sans Unicode"/>
              </a:rPr>
              <a:t>Diretora</a:t>
            </a:r>
            <a:r>
              <a:rPr dirty="0" sz="1350" spc="6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1350">
                <a:solidFill>
                  <a:srgbClr val="1C1C1C"/>
                </a:solidFill>
                <a:latin typeface="Lucida Sans Unicode"/>
                <a:cs typeface="Lucida Sans Unicode"/>
              </a:rPr>
              <a:t>para</a:t>
            </a:r>
            <a:r>
              <a:rPr dirty="0" sz="1350" spc="4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1350">
                <a:solidFill>
                  <a:srgbClr val="282828"/>
                </a:solidFill>
                <a:latin typeface="Lucida Sans Unicode"/>
                <a:cs typeface="Lucida Sans Unicode"/>
              </a:rPr>
              <a:t>o</a:t>
            </a:r>
            <a:r>
              <a:rPr dirty="0" sz="1350" spc="-3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80">
                <a:solidFill>
                  <a:srgbClr val="1D1D1D"/>
                </a:solidFill>
                <a:latin typeface="Lucida Sans Unicode"/>
                <a:cs typeface="Lucida Sans Unicode"/>
              </a:rPr>
              <a:t>mandato</a:t>
            </a:r>
            <a:r>
              <a:rPr dirty="0" sz="1350" spc="4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1350">
                <a:solidFill>
                  <a:srgbClr val="262626"/>
                </a:solidFill>
                <a:latin typeface="Lucida Sans Unicode"/>
                <a:cs typeface="Lucida Sans Unicode"/>
              </a:rPr>
              <a:t>do</a:t>
            </a:r>
            <a:r>
              <a:rPr dirty="0" sz="1350" spc="-2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60">
                <a:solidFill>
                  <a:srgbClr val="161616"/>
                </a:solidFill>
                <a:latin typeface="Lucida Sans Unicode"/>
                <a:cs typeface="Lucida Sans Unicode"/>
              </a:rPr>
              <a:t>biênio </a:t>
            </a:r>
            <a:r>
              <a:rPr dirty="0" sz="1350" spc="-195">
                <a:solidFill>
                  <a:srgbClr val="1C1C1C"/>
                </a:solidFill>
                <a:latin typeface="Lucida Sans Unicode"/>
                <a:cs typeface="Lucida Sans Unicode"/>
              </a:rPr>
              <a:t>(24-</a:t>
            </a:r>
            <a:r>
              <a:rPr dirty="0" sz="1350" spc="-25">
                <a:solidFill>
                  <a:srgbClr val="1C1C1C"/>
                </a:solidFill>
                <a:latin typeface="Lucida Sans Unicode"/>
                <a:cs typeface="Lucida Sans Unicode"/>
              </a:rPr>
              <a:t>26)</a:t>
            </a:r>
            <a:endParaRPr sz="1350">
              <a:latin typeface="Lucida Sans Unicode"/>
              <a:cs typeface="Lucida Sans Unicode"/>
            </a:endParaRPr>
          </a:p>
          <a:p>
            <a:pPr marL="14604" marR="5080" indent="6985">
              <a:lnSpc>
                <a:spcPct val="103600"/>
              </a:lnSpc>
              <a:spcBef>
                <a:spcPts val="1775"/>
              </a:spcBef>
            </a:pPr>
            <a:r>
              <a:rPr dirty="0" sz="1350" spc="-70">
                <a:solidFill>
                  <a:srgbClr val="111111"/>
                </a:solidFill>
                <a:latin typeface="Lucida Sans Unicode"/>
                <a:cs typeface="Lucida Sans Unicode"/>
              </a:rPr>
              <a:t>O</a:t>
            </a:r>
            <a:r>
              <a:rPr dirty="0" sz="1350" spc="-4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70">
                <a:solidFill>
                  <a:srgbClr val="131313"/>
                </a:solidFill>
                <a:latin typeface="Lucida Sans Unicode"/>
                <a:cs typeface="Lucida Sans Unicode"/>
              </a:rPr>
              <a:t>Prefeito</a:t>
            </a:r>
            <a:r>
              <a:rPr dirty="0" sz="1350" spc="-4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0">
                <a:solidFill>
                  <a:srgbClr val="1A1A1A"/>
                </a:solidFill>
                <a:latin typeface="Lucida Sans Unicode"/>
                <a:cs typeface="Lucida Sans Unicode"/>
              </a:rPr>
              <a:t>do</a:t>
            </a:r>
            <a:r>
              <a:rPr dirty="0" sz="1350" spc="-5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0">
                <a:solidFill>
                  <a:srgbClr val="161616"/>
                </a:solidFill>
                <a:latin typeface="Lucida Sans Unicode"/>
                <a:cs typeface="Lucida Sans Unicode"/>
              </a:rPr>
              <a:t>Município</a:t>
            </a:r>
            <a:r>
              <a:rPr dirty="0" sz="1350" spc="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50">
                <a:solidFill>
                  <a:srgbClr val="181818"/>
                </a:solidFill>
                <a:latin typeface="Lucida Sans Unicode"/>
                <a:cs typeface="Lucida Sans Unicode"/>
              </a:rPr>
              <a:t>de</a:t>
            </a:r>
            <a:r>
              <a:rPr dirty="0" sz="1350" spc="-7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60">
                <a:solidFill>
                  <a:srgbClr val="0E0E0E"/>
                </a:solidFill>
                <a:latin typeface="Lucida Sans Unicode"/>
                <a:cs typeface="Lucida Sans Unicode"/>
              </a:rPr>
              <a:t>Seropédica,</a:t>
            </a:r>
            <a:r>
              <a:rPr dirty="0" sz="1350" spc="4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60">
                <a:solidFill>
                  <a:srgbClr val="111111"/>
                </a:solidFill>
                <a:latin typeface="Lucida Sans Unicode"/>
                <a:cs typeface="Lucida Sans Unicode"/>
              </a:rPr>
              <a:t>Estado</a:t>
            </a:r>
            <a:r>
              <a:rPr dirty="0" sz="1350" spc="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0">
                <a:solidFill>
                  <a:srgbClr val="161616"/>
                </a:solidFill>
                <a:latin typeface="Lucida Sans Unicode"/>
                <a:cs typeface="Lucida Sans Unicode"/>
              </a:rPr>
              <a:t>do</a:t>
            </a:r>
            <a:r>
              <a:rPr dirty="0" sz="1350" spc="-5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25">
                <a:solidFill>
                  <a:srgbClr val="161616"/>
                </a:solidFill>
                <a:latin typeface="Lucida Sans Unicode"/>
                <a:cs typeface="Lucida Sans Unicode"/>
              </a:rPr>
              <a:t>Rio</a:t>
            </a:r>
            <a:r>
              <a:rPr dirty="0" sz="1350" spc="-4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50">
                <a:solidFill>
                  <a:srgbClr val="1C1C1C"/>
                </a:solidFill>
                <a:latin typeface="Lucida Sans Unicode"/>
                <a:cs typeface="Lucida Sans Unicode"/>
              </a:rPr>
              <a:t>de</a:t>
            </a:r>
            <a:r>
              <a:rPr dirty="0" sz="1350" spc="114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80">
                <a:solidFill>
                  <a:srgbClr val="161616"/>
                </a:solidFill>
                <a:latin typeface="Lucida Sans Unicode"/>
                <a:cs typeface="Lucida Sans Unicode"/>
              </a:rPr>
              <a:t>Janeiro,</a:t>
            </a:r>
            <a:r>
              <a:rPr dirty="0" sz="1350" spc="-2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85">
                <a:solidFill>
                  <a:srgbClr val="1F1F1F"/>
                </a:solidFill>
                <a:latin typeface="Lucida Sans Unicode"/>
                <a:cs typeface="Lucida Sans Unicode"/>
              </a:rPr>
              <a:t>no</a:t>
            </a:r>
            <a:r>
              <a:rPr dirty="0" sz="1350" spc="-6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90">
                <a:solidFill>
                  <a:srgbClr val="161616"/>
                </a:solidFill>
                <a:latin typeface="Lucida Sans Unicode"/>
                <a:cs typeface="Lucida Sans Unicode"/>
              </a:rPr>
              <a:t>uso</a:t>
            </a:r>
            <a:r>
              <a:rPr dirty="0" sz="1350" spc="-5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25">
                <a:solidFill>
                  <a:srgbClr val="1A1A1A"/>
                </a:solidFill>
                <a:latin typeface="Lucida Sans Unicode"/>
                <a:cs typeface="Lucida Sans Unicode"/>
              </a:rPr>
              <a:t>de </a:t>
            </a:r>
            <a:r>
              <a:rPr dirty="0" sz="1350" spc="-25">
                <a:latin typeface="Lucida Sans Unicode"/>
                <a:cs typeface="Lucida Sans Unicode"/>
              </a:rPr>
              <a:t>suas</a:t>
            </a:r>
            <a:r>
              <a:rPr dirty="0" sz="1350" spc="-85">
                <a:latin typeface="Lucida Sans Unicode"/>
                <a:cs typeface="Lucida Sans Unicode"/>
              </a:rPr>
              <a:t> </a:t>
            </a:r>
            <a:r>
              <a:rPr dirty="0" sz="1350" spc="-85">
                <a:solidFill>
                  <a:srgbClr val="0E0E0E"/>
                </a:solidFill>
                <a:latin typeface="Lucida Sans Unicode"/>
                <a:cs typeface="Lucida Sans Unicode"/>
              </a:rPr>
              <a:t>atribuições</a:t>
            </a:r>
            <a:r>
              <a:rPr dirty="0" sz="1350" spc="-2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55">
                <a:solidFill>
                  <a:srgbClr val="0E0E0E"/>
                </a:solidFill>
                <a:latin typeface="Lucida Sans Unicode"/>
                <a:cs typeface="Lucida Sans Unicode"/>
              </a:rPr>
              <a:t>legais</a:t>
            </a:r>
            <a:r>
              <a:rPr dirty="0" sz="1350" spc="-1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65">
                <a:solidFill>
                  <a:srgbClr val="282828"/>
                </a:solidFill>
                <a:latin typeface="Lucida Sans Unicode"/>
                <a:cs typeface="Lucida Sans Unicode"/>
              </a:rPr>
              <a:t>e</a:t>
            </a:r>
            <a:r>
              <a:rPr dirty="0" sz="1350" spc="-8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85">
                <a:solidFill>
                  <a:srgbClr val="0F0F0F"/>
                </a:solidFill>
                <a:latin typeface="Lucida Sans Unicode"/>
                <a:cs typeface="Lucida Sans Unicode"/>
              </a:rPr>
              <a:t>constitucionais,</a:t>
            </a:r>
            <a:r>
              <a:rPr dirty="0" sz="1350" spc="-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80">
                <a:solidFill>
                  <a:srgbClr val="0E0E0E"/>
                </a:solidFill>
                <a:latin typeface="Lucida Sans Unicode"/>
                <a:cs typeface="Lucida Sans Unicode"/>
              </a:rPr>
              <a:t>em</a:t>
            </a:r>
            <a:r>
              <a:rPr dirty="0" sz="1350" spc="-4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0">
                <a:solidFill>
                  <a:srgbClr val="111111"/>
                </a:solidFill>
                <a:latin typeface="Lucida Sans Unicode"/>
                <a:cs typeface="Lucida Sans Unicode"/>
              </a:rPr>
              <a:t>conformidade</a:t>
            </a:r>
            <a:r>
              <a:rPr dirty="0" sz="1350" spc="8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0">
                <a:solidFill>
                  <a:srgbClr val="181818"/>
                </a:solidFill>
                <a:latin typeface="Lucida Sans Unicode"/>
                <a:cs typeface="Lucida Sans Unicode"/>
              </a:rPr>
              <a:t>com</a:t>
            </a:r>
            <a:r>
              <a:rPr dirty="0" sz="1350" spc="-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50">
                <a:solidFill>
                  <a:srgbClr val="232323"/>
                </a:solidFill>
                <a:latin typeface="Lucida Sans Unicode"/>
                <a:cs typeface="Lucida Sans Unicode"/>
              </a:rPr>
              <a:t>o</a:t>
            </a:r>
            <a:r>
              <a:rPr dirty="0" sz="1350" spc="-3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14">
                <a:solidFill>
                  <a:srgbClr val="1A1A1A"/>
                </a:solidFill>
                <a:latin typeface="Lucida Sans Unicode"/>
                <a:cs typeface="Lucida Sans Unicode"/>
              </a:rPr>
              <a:t>artigo</a:t>
            </a:r>
            <a:r>
              <a:rPr dirty="0" sz="1350" spc="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25">
                <a:solidFill>
                  <a:srgbClr val="1C1C1C"/>
                </a:solidFill>
                <a:latin typeface="Lucida Sans Unicode"/>
                <a:cs typeface="Lucida Sans Unicode"/>
              </a:rPr>
              <a:t>74,</a:t>
            </a:r>
            <a:endParaRPr sz="13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1350">
                <a:solidFill>
                  <a:srgbClr val="0A0A0A"/>
                </a:solidFill>
                <a:latin typeface="Lucida Sans Unicode"/>
                <a:cs typeface="Lucida Sans Unicode"/>
              </a:rPr>
              <a:t>§</a:t>
            </a:r>
            <a:r>
              <a:rPr dirty="0" sz="1350" spc="-14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20">
                <a:solidFill>
                  <a:srgbClr val="181818"/>
                </a:solidFill>
                <a:latin typeface="Lucida Sans Unicode"/>
                <a:cs typeface="Lucida Sans Unicode"/>
              </a:rPr>
              <a:t>VII</a:t>
            </a:r>
            <a:r>
              <a:rPr dirty="0" sz="1350" spc="-114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95">
                <a:solidFill>
                  <a:srgbClr val="1A1A1A"/>
                </a:solidFill>
                <a:latin typeface="Lucida Sans Unicode"/>
                <a:cs typeface="Lucida Sans Unicode"/>
              </a:rPr>
              <a:t>da</a:t>
            </a:r>
            <a:r>
              <a:rPr dirty="0" sz="1350" spc="-4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30">
                <a:solidFill>
                  <a:srgbClr val="111111"/>
                </a:solidFill>
                <a:latin typeface="Lucida Sans Unicode"/>
                <a:cs typeface="Lucida Sans Unicode"/>
              </a:rPr>
              <a:t>Lei</a:t>
            </a:r>
            <a:r>
              <a:rPr dirty="0" sz="1350" spc="-114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80">
                <a:solidFill>
                  <a:srgbClr val="161616"/>
                </a:solidFill>
                <a:latin typeface="Lucida Sans Unicode"/>
                <a:cs typeface="Lucida Sans Unicode"/>
              </a:rPr>
              <a:t>Orgânica</a:t>
            </a:r>
            <a:r>
              <a:rPr dirty="0" sz="1350" spc="8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0">
                <a:solidFill>
                  <a:srgbClr val="181818"/>
                </a:solidFill>
                <a:latin typeface="Lucida Sans Unicode"/>
                <a:cs typeface="Lucida Sans Unicode"/>
              </a:rPr>
              <a:t>do</a:t>
            </a:r>
            <a:r>
              <a:rPr dirty="0" sz="1350" spc="-13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0">
                <a:solidFill>
                  <a:srgbClr val="111111"/>
                </a:solidFill>
                <a:latin typeface="Lucida Sans Unicode"/>
                <a:cs typeface="Lucida Sans Unicode"/>
              </a:rPr>
              <a:t>Município</a:t>
            </a:r>
            <a:r>
              <a:rPr dirty="0" sz="1350" spc="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65">
                <a:solidFill>
                  <a:srgbClr val="161616"/>
                </a:solidFill>
                <a:latin typeface="Lucida Sans Unicode"/>
                <a:cs typeface="Lucida Sans Unicode"/>
              </a:rPr>
              <a:t>de</a:t>
            </a:r>
            <a:r>
              <a:rPr dirty="0" sz="1350" spc="-11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">
                <a:solidFill>
                  <a:srgbClr val="131313"/>
                </a:solidFill>
                <a:latin typeface="Lucida Sans Unicode"/>
                <a:cs typeface="Lucida Sans Unicode"/>
              </a:rPr>
              <a:t>Seropédica.</a:t>
            </a:r>
            <a:endParaRPr sz="1350">
              <a:latin typeface="Lucida Sans Unicode"/>
              <a:cs typeface="Lucida Sans Unicode"/>
            </a:endParaRPr>
          </a:p>
          <a:p>
            <a:pPr algn="ctr">
              <a:lnSpc>
                <a:spcPct val="100000"/>
              </a:lnSpc>
              <a:spcBef>
                <a:spcPts val="1065"/>
              </a:spcBef>
            </a:pPr>
            <a:r>
              <a:rPr dirty="0" sz="1350" spc="-10" b="1">
                <a:solidFill>
                  <a:srgbClr val="181818"/>
                </a:solidFill>
                <a:latin typeface="Arial"/>
                <a:cs typeface="Arial"/>
              </a:rPr>
              <a:t>RESOLVE:</a:t>
            </a:r>
            <a:endParaRPr sz="1350">
              <a:latin typeface="Arial"/>
              <a:cs typeface="Arial"/>
            </a:endParaRPr>
          </a:p>
          <a:p>
            <a:pPr marL="17780" marR="18415" indent="316230">
              <a:lnSpc>
                <a:spcPts val="1490"/>
              </a:lnSpc>
              <a:spcBef>
                <a:spcPts val="1275"/>
              </a:spcBef>
            </a:pPr>
            <a:r>
              <a:rPr dirty="0" sz="1350">
                <a:solidFill>
                  <a:srgbClr val="1A1A1A"/>
                </a:solidFill>
                <a:latin typeface="Lucida Sans Unicode"/>
                <a:cs typeface="Lucida Sans Unicode"/>
              </a:rPr>
              <a:t>Art.</a:t>
            </a:r>
            <a:r>
              <a:rPr dirty="0" sz="1350" spc="-9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20">
                <a:solidFill>
                  <a:srgbClr val="1A1A1A"/>
                </a:solidFill>
                <a:latin typeface="Lucida Sans Unicode"/>
                <a:cs typeface="Lucida Sans Unicode"/>
              </a:rPr>
              <a:t>1°-</a:t>
            </a:r>
            <a:r>
              <a:rPr dirty="0" sz="1350" spc="-2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65">
                <a:solidFill>
                  <a:srgbClr val="161616"/>
                </a:solidFill>
                <a:latin typeface="Lucida Sans Unicode"/>
                <a:cs typeface="Lucida Sans Unicode"/>
              </a:rPr>
              <a:t>Nomear</a:t>
            </a:r>
            <a:r>
              <a:rPr dirty="0" sz="1350" spc="6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50">
                <a:solidFill>
                  <a:srgbClr val="131313"/>
                </a:solidFill>
                <a:latin typeface="Lucida Sans Unicode"/>
                <a:cs typeface="Lucida Sans Unicode"/>
              </a:rPr>
              <a:t>os</a:t>
            </a:r>
            <a:r>
              <a:rPr dirty="0" sz="1350" spc="-3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45">
                <a:solidFill>
                  <a:srgbClr val="181818"/>
                </a:solidFill>
                <a:latin typeface="Lucida Sans Unicode"/>
                <a:cs typeface="Lucida Sans Unicode"/>
              </a:rPr>
              <a:t>novos</a:t>
            </a:r>
            <a:r>
              <a:rPr dirty="0" sz="1350" spc="2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70">
                <a:solidFill>
                  <a:srgbClr val="131313"/>
                </a:solidFill>
                <a:latin typeface="Lucida Sans Unicode"/>
                <a:cs typeface="Lucida Sans Unicode"/>
              </a:rPr>
              <a:t>Conselheiros</a:t>
            </a:r>
            <a:r>
              <a:rPr dirty="0" sz="1350" spc="8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65">
                <a:solidFill>
                  <a:srgbClr val="151515"/>
                </a:solidFill>
                <a:latin typeface="Lucida Sans Unicode"/>
                <a:cs typeface="Lucida Sans Unicode"/>
              </a:rPr>
              <a:t>Governamentais</a:t>
            </a:r>
            <a:r>
              <a:rPr dirty="0" sz="1350" spc="-4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1350">
                <a:solidFill>
                  <a:srgbClr val="1A1A1A"/>
                </a:solidFill>
                <a:latin typeface="Lucida Sans Unicode"/>
                <a:cs typeface="Lucida Sans Unicode"/>
              </a:rPr>
              <a:t>do</a:t>
            </a:r>
            <a:r>
              <a:rPr dirty="0" sz="1350" spc="1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60">
                <a:solidFill>
                  <a:srgbClr val="161616"/>
                </a:solidFill>
                <a:latin typeface="Lucida Sans Unicode"/>
                <a:cs typeface="Lucida Sans Unicode"/>
              </a:rPr>
              <a:t>Conselho </a:t>
            </a:r>
            <a:r>
              <a:rPr dirty="0" sz="1350" spc="-105">
                <a:solidFill>
                  <a:srgbClr val="111111"/>
                </a:solidFill>
                <a:latin typeface="Lucida Sans Unicode"/>
                <a:cs typeface="Lucida Sans Unicode"/>
              </a:rPr>
              <a:t>Municipal</a:t>
            </a:r>
            <a:r>
              <a:rPr dirty="0" sz="1350" spc="-2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50">
                <a:solidFill>
                  <a:srgbClr val="1F1F1F"/>
                </a:solidFill>
                <a:latin typeface="Lucida Sans Unicode"/>
                <a:cs typeface="Lucida Sans Unicode"/>
              </a:rPr>
              <a:t>de</a:t>
            </a:r>
            <a:r>
              <a:rPr dirty="0" sz="1350" spc="-9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75">
                <a:solidFill>
                  <a:srgbClr val="0C0C0C"/>
                </a:solidFill>
                <a:latin typeface="Lucida Sans Unicode"/>
                <a:cs typeface="Lucida Sans Unicode"/>
              </a:rPr>
              <a:t>Assistência</a:t>
            </a:r>
            <a:r>
              <a:rPr dirty="0" sz="1350" spc="9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45">
                <a:solidFill>
                  <a:srgbClr val="161616"/>
                </a:solidFill>
                <a:latin typeface="Lucida Sans Unicode"/>
                <a:cs typeface="Lucida Sans Unicode"/>
              </a:rPr>
              <a:t>Social</a:t>
            </a:r>
            <a:r>
              <a:rPr dirty="0" sz="1350" spc="-7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50">
                <a:solidFill>
                  <a:srgbClr val="1C1C1C"/>
                </a:solidFill>
                <a:latin typeface="Lucida Sans Unicode"/>
                <a:cs typeface="Lucida Sans Unicode"/>
              </a:rPr>
              <a:t>de</a:t>
            </a:r>
            <a:r>
              <a:rPr dirty="0" sz="1350" spc="-12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80">
                <a:solidFill>
                  <a:srgbClr val="111111"/>
                </a:solidFill>
                <a:latin typeface="Lucida Sans Unicode"/>
                <a:cs typeface="Lucida Sans Unicode"/>
              </a:rPr>
              <a:t>Seropédica</a:t>
            </a:r>
            <a:r>
              <a:rPr dirty="0" sz="1350" spc="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350">
                <a:solidFill>
                  <a:srgbClr val="111111"/>
                </a:solidFill>
                <a:latin typeface="Lucida Sans Unicode"/>
                <a:cs typeface="Lucida Sans Unicode"/>
              </a:rPr>
              <a:t>-</a:t>
            </a:r>
            <a:r>
              <a:rPr dirty="0" sz="1350" spc="5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">
                <a:solidFill>
                  <a:srgbClr val="161616"/>
                </a:solidFill>
                <a:latin typeface="Lucida Sans Unicode"/>
                <a:cs typeface="Lucida Sans Unicode"/>
              </a:rPr>
              <a:t>CMAS.</a:t>
            </a:r>
            <a:endParaRPr sz="1350">
              <a:latin typeface="Lucida Sans Unicode"/>
              <a:cs typeface="Lucida Sans Unicode"/>
            </a:endParaRPr>
          </a:p>
          <a:p>
            <a:pPr marL="475615" indent="-169545">
              <a:lnSpc>
                <a:spcPct val="100000"/>
              </a:lnSpc>
              <a:spcBef>
                <a:spcPts val="1585"/>
              </a:spcBef>
              <a:buClr>
                <a:srgbClr val="232323"/>
              </a:buClr>
              <a:buChar char="•"/>
              <a:tabLst>
                <a:tab pos="475615" algn="l"/>
              </a:tabLst>
            </a:pPr>
            <a:r>
              <a:rPr dirty="0" sz="1350" spc="-20">
                <a:solidFill>
                  <a:srgbClr val="151515"/>
                </a:solidFill>
                <a:latin typeface="Lucida Sans Unicode"/>
                <a:cs typeface="Lucida Sans Unicode"/>
              </a:rPr>
              <a:t>Secretaria </a:t>
            </a:r>
            <a:r>
              <a:rPr dirty="0" sz="1350" spc="-25" b="1">
                <a:solidFill>
                  <a:srgbClr val="1C1C1C"/>
                </a:solidFill>
                <a:latin typeface="Arial"/>
                <a:cs typeface="Arial"/>
              </a:rPr>
              <a:t>Municipal</a:t>
            </a:r>
            <a:r>
              <a:rPr dirty="0" sz="1350" spc="-10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1350" b="1">
                <a:solidFill>
                  <a:srgbClr val="1F1F1F"/>
                </a:solidFill>
                <a:latin typeface="Arial"/>
                <a:cs typeface="Arial"/>
              </a:rPr>
              <a:t>de</a:t>
            </a:r>
            <a:r>
              <a:rPr dirty="0" sz="1350" spc="-2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350" spc="-35" b="1">
                <a:solidFill>
                  <a:srgbClr val="111111"/>
                </a:solidFill>
                <a:latin typeface="Arial"/>
                <a:cs typeface="Arial"/>
              </a:rPr>
              <a:t>Assistência</a:t>
            </a:r>
            <a:r>
              <a:rPr dirty="0" sz="1350" spc="5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350" spc="-25" b="1">
                <a:solidFill>
                  <a:srgbClr val="1F1F1F"/>
                </a:solidFill>
                <a:latin typeface="Arial"/>
                <a:cs typeface="Arial"/>
              </a:rPr>
              <a:t>Social</a:t>
            </a:r>
            <a:r>
              <a:rPr dirty="0" sz="1350" spc="-7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350">
                <a:solidFill>
                  <a:srgbClr val="2A2A2A"/>
                </a:solidFill>
                <a:latin typeface="Lucida Sans Unicode"/>
                <a:cs typeface="Lucida Sans Unicode"/>
              </a:rPr>
              <a:t>e</a:t>
            </a:r>
            <a:r>
              <a:rPr dirty="0" sz="1350" spc="-8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30" b="1">
                <a:solidFill>
                  <a:srgbClr val="212121"/>
                </a:solidFill>
                <a:latin typeface="Arial"/>
                <a:cs typeface="Arial"/>
              </a:rPr>
              <a:t>Direitos </a:t>
            </a:r>
            <a:r>
              <a:rPr dirty="0" sz="1350" spc="-10" b="1">
                <a:solidFill>
                  <a:srgbClr val="1A1A1A"/>
                </a:solidFill>
                <a:latin typeface="Arial"/>
                <a:cs typeface="Arial"/>
              </a:rPr>
              <a:t>Humanos:</a:t>
            </a:r>
            <a:endParaRPr sz="1350">
              <a:latin typeface="Arial"/>
              <a:cs typeface="Arial"/>
            </a:endParaRPr>
          </a:p>
          <a:p>
            <a:pPr marL="26670" marR="3547110" indent="-5715">
              <a:lnSpc>
                <a:spcPts val="1490"/>
              </a:lnSpc>
              <a:spcBef>
                <a:spcPts val="1420"/>
              </a:spcBef>
            </a:pPr>
            <a:r>
              <a:rPr dirty="0" sz="1350" spc="-95">
                <a:latin typeface="Lucida Sans Unicode"/>
                <a:cs typeface="Lucida Sans Unicode"/>
              </a:rPr>
              <a:t>Luzia</a:t>
            </a:r>
            <a:r>
              <a:rPr dirty="0" sz="1350" spc="-15">
                <a:latin typeface="Lucida Sans Unicode"/>
                <a:cs typeface="Lucida Sans Unicode"/>
              </a:rPr>
              <a:t> </a:t>
            </a:r>
            <a:r>
              <a:rPr dirty="0" sz="1350" spc="-60">
                <a:solidFill>
                  <a:srgbClr val="111111"/>
                </a:solidFill>
                <a:latin typeface="Lucida Sans Unicode"/>
                <a:cs typeface="Lucida Sans Unicode"/>
              </a:rPr>
              <a:t>Lopes</a:t>
            </a:r>
            <a:r>
              <a:rPr dirty="0" sz="1350" spc="-4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95">
                <a:solidFill>
                  <a:srgbClr val="151515"/>
                </a:solidFill>
                <a:latin typeface="Lucida Sans Unicode"/>
                <a:cs typeface="Lucida Sans Unicode"/>
              </a:rPr>
              <a:t>Avila</a:t>
            </a:r>
            <a:r>
              <a:rPr dirty="0" sz="1350" spc="-10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1350">
                <a:solidFill>
                  <a:srgbClr val="181818"/>
                </a:solidFill>
                <a:latin typeface="Lucida Sans Unicode"/>
                <a:cs typeface="Lucida Sans Unicode"/>
              </a:rPr>
              <a:t>-</a:t>
            </a:r>
            <a:r>
              <a:rPr dirty="0" sz="1350" spc="8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">
                <a:solidFill>
                  <a:srgbClr val="111111"/>
                </a:solidFill>
                <a:latin typeface="Lucida Sans Unicode"/>
                <a:cs typeface="Lucida Sans Unicode"/>
              </a:rPr>
              <a:t>Titular; </a:t>
            </a:r>
            <a:r>
              <a:rPr dirty="0" sz="1350" spc="-105">
                <a:solidFill>
                  <a:srgbClr val="181818"/>
                </a:solidFill>
                <a:latin typeface="Lucida Sans Unicode"/>
                <a:cs typeface="Lucida Sans Unicode"/>
              </a:rPr>
              <a:t>Alex</a:t>
            </a:r>
            <a:r>
              <a:rPr dirty="0" sz="1350" spc="-4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35">
                <a:solidFill>
                  <a:srgbClr val="0F0F0F"/>
                </a:solidFill>
                <a:latin typeface="Lucida Sans Unicode"/>
                <a:cs typeface="Lucida Sans Unicode"/>
              </a:rPr>
              <a:t>Silva </a:t>
            </a:r>
            <a:r>
              <a:rPr dirty="0" sz="1350" spc="-60">
                <a:solidFill>
                  <a:srgbClr val="181818"/>
                </a:solidFill>
                <a:latin typeface="Lucida Sans Unicode"/>
                <a:cs typeface="Lucida Sans Unicode"/>
              </a:rPr>
              <a:t>Fontes</a:t>
            </a:r>
            <a:r>
              <a:rPr dirty="0" sz="1350" spc="-114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585">
                <a:solidFill>
                  <a:srgbClr val="1F1F1F"/>
                </a:solidFill>
                <a:latin typeface="Lucida Sans Unicode"/>
                <a:cs typeface="Lucida Sans Unicode"/>
              </a:rPr>
              <a:t>—</a:t>
            </a:r>
            <a:r>
              <a:rPr dirty="0" sz="1350" spc="-6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75">
                <a:solidFill>
                  <a:srgbClr val="1A1A1A"/>
                </a:solidFill>
                <a:latin typeface="Lucida Sans Unicode"/>
                <a:cs typeface="Lucida Sans Unicode"/>
              </a:rPr>
              <a:t>Suplente.</a:t>
            </a:r>
            <a:endParaRPr sz="1350">
              <a:latin typeface="Lucida Sans Unicode"/>
              <a:cs typeface="Lucida Sans Unicode"/>
            </a:endParaRPr>
          </a:p>
          <a:p>
            <a:pPr marL="521334" indent="-215265">
              <a:lnSpc>
                <a:spcPct val="100000"/>
              </a:lnSpc>
              <a:spcBef>
                <a:spcPts val="1275"/>
              </a:spcBef>
              <a:buClr>
                <a:srgbClr val="212121"/>
              </a:buClr>
              <a:buChar char="•"/>
              <a:tabLst>
                <a:tab pos="521334" algn="l"/>
              </a:tabLst>
            </a:pPr>
            <a:r>
              <a:rPr dirty="0" sz="1350" spc="-20">
                <a:solidFill>
                  <a:srgbClr val="151515"/>
                </a:solidFill>
                <a:latin typeface="Lucida Sans Unicode"/>
                <a:cs typeface="Lucida Sans Unicode"/>
              </a:rPr>
              <a:t>Secretaria</a:t>
            </a:r>
            <a:r>
              <a:rPr dirty="0" sz="1350" spc="-6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25" b="1">
                <a:solidFill>
                  <a:srgbClr val="1C1C1C"/>
                </a:solidFill>
                <a:latin typeface="Arial"/>
                <a:cs typeface="Arial"/>
              </a:rPr>
              <a:t>Municipal</a:t>
            </a:r>
            <a:r>
              <a:rPr dirty="0" sz="1350" spc="5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1350" b="1">
                <a:solidFill>
                  <a:srgbClr val="282828"/>
                </a:solidFill>
                <a:latin typeface="Arial"/>
                <a:cs typeface="Arial"/>
              </a:rPr>
              <a:t>de</a:t>
            </a:r>
            <a:r>
              <a:rPr dirty="0" sz="1350" spc="-40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1350" spc="-35" b="1">
                <a:solidFill>
                  <a:srgbClr val="1C1C1C"/>
                </a:solidFill>
                <a:latin typeface="Arial"/>
                <a:cs typeface="Arial"/>
              </a:rPr>
              <a:t>Assistência</a:t>
            </a:r>
            <a:r>
              <a:rPr dirty="0" sz="1350" spc="95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1350" spc="-25" b="1">
                <a:solidFill>
                  <a:srgbClr val="161616"/>
                </a:solidFill>
                <a:latin typeface="Arial"/>
                <a:cs typeface="Arial"/>
              </a:rPr>
              <a:t>Social</a:t>
            </a:r>
            <a:r>
              <a:rPr dirty="0" sz="1350" spc="-55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1350" spc="65">
                <a:solidFill>
                  <a:srgbClr val="2D2D2D"/>
                </a:solidFill>
                <a:latin typeface="Lucida Sans Unicode"/>
                <a:cs typeface="Lucida Sans Unicode"/>
              </a:rPr>
              <a:t>e</a:t>
            </a:r>
            <a:r>
              <a:rPr dirty="0" sz="1350" spc="-17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40">
                <a:solidFill>
                  <a:srgbClr val="1F1F1F"/>
                </a:solidFill>
                <a:latin typeface="Lucida Sans Unicode"/>
                <a:cs typeface="Lucida Sans Unicode"/>
              </a:rPr>
              <a:t>Direitos</a:t>
            </a:r>
            <a:r>
              <a:rPr dirty="0" sz="1350" spc="-7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">
                <a:solidFill>
                  <a:srgbClr val="242424"/>
                </a:solidFill>
                <a:latin typeface="Lucida Sans Unicode"/>
                <a:cs typeface="Lucida Sans Unicode"/>
              </a:rPr>
              <a:t>Humanos:</a:t>
            </a:r>
            <a:endParaRPr sz="1350">
              <a:latin typeface="Lucida Sans Unicode"/>
              <a:cs typeface="Lucida Sans Unicode"/>
            </a:endParaRPr>
          </a:p>
          <a:p>
            <a:pPr marL="27940" marR="1698625" indent="-6985">
              <a:lnSpc>
                <a:spcPts val="1460"/>
              </a:lnSpc>
              <a:spcBef>
                <a:spcPts val="1465"/>
              </a:spcBef>
            </a:pPr>
            <a:r>
              <a:rPr dirty="0" sz="1350" spc="-60">
                <a:solidFill>
                  <a:srgbClr val="1A1A1A"/>
                </a:solidFill>
                <a:latin typeface="Lucida Sans Unicode"/>
                <a:cs typeface="Lucida Sans Unicode"/>
              </a:rPr>
              <a:t>Priscilla</a:t>
            </a:r>
            <a:r>
              <a:rPr dirty="0" sz="1350" spc="3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5">
                <a:solidFill>
                  <a:srgbClr val="1A1A1A"/>
                </a:solidFill>
                <a:latin typeface="Lucida Sans Unicode"/>
                <a:cs typeface="Lucida Sans Unicode"/>
              </a:rPr>
              <a:t>Andrea</a:t>
            </a:r>
            <a:r>
              <a:rPr dirty="0" sz="1350" spc="4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75">
                <a:solidFill>
                  <a:srgbClr val="1A1A1A"/>
                </a:solidFill>
                <a:latin typeface="Lucida Sans Unicode"/>
                <a:cs typeface="Lucida Sans Unicode"/>
              </a:rPr>
              <a:t>de</a:t>
            </a:r>
            <a:r>
              <a:rPr dirty="0" sz="1350" spc="-8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10">
                <a:solidFill>
                  <a:srgbClr val="161616"/>
                </a:solidFill>
                <a:latin typeface="Lucida Sans Unicode"/>
                <a:cs typeface="Lucida Sans Unicode"/>
              </a:rPr>
              <a:t>Almeida</a:t>
            </a:r>
            <a:r>
              <a:rPr dirty="0" sz="1350" spc="5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45">
                <a:solidFill>
                  <a:srgbClr val="1C1C1C"/>
                </a:solidFill>
                <a:latin typeface="Lucida Sans Unicode"/>
                <a:cs typeface="Lucida Sans Unicode"/>
              </a:rPr>
              <a:t>Galves</a:t>
            </a:r>
            <a:r>
              <a:rPr dirty="0" sz="1350" spc="-3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85">
                <a:solidFill>
                  <a:srgbClr val="131313"/>
                </a:solidFill>
                <a:latin typeface="Lucida Sans Unicode"/>
                <a:cs typeface="Lucida Sans Unicode"/>
              </a:rPr>
              <a:t>Gutierres</a:t>
            </a:r>
            <a:r>
              <a:rPr dirty="0" sz="1350" spc="-9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555">
                <a:solidFill>
                  <a:srgbClr val="1F1F1F"/>
                </a:solidFill>
                <a:latin typeface="Lucida Sans Unicode"/>
                <a:cs typeface="Lucida Sans Unicode"/>
              </a:rPr>
              <a:t>—</a:t>
            </a:r>
            <a:r>
              <a:rPr dirty="0" sz="1350" spc="-6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75">
                <a:solidFill>
                  <a:srgbClr val="151515"/>
                </a:solidFill>
                <a:latin typeface="Lucida Sans Unicode"/>
                <a:cs typeface="Lucida Sans Unicode"/>
              </a:rPr>
              <a:t>Titular; </a:t>
            </a:r>
            <a:r>
              <a:rPr dirty="0" sz="1350" spc="-65">
                <a:solidFill>
                  <a:srgbClr val="0E0E0E"/>
                </a:solidFill>
                <a:latin typeface="Lucida Sans Unicode"/>
                <a:cs typeface="Lucida Sans Unicode"/>
              </a:rPr>
              <a:t>Wendel </a:t>
            </a:r>
            <a:r>
              <a:rPr dirty="0" sz="1350" spc="-95">
                <a:solidFill>
                  <a:srgbClr val="1F1F1F"/>
                </a:solidFill>
                <a:latin typeface="Lucida Sans Unicode"/>
                <a:cs typeface="Lucida Sans Unicode"/>
              </a:rPr>
              <a:t>Marque</a:t>
            </a:r>
            <a:r>
              <a:rPr dirty="0" sz="1350" spc="-1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75">
                <a:solidFill>
                  <a:srgbClr val="181818"/>
                </a:solidFill>
                <a:latin typeface="Lucida Sans Unicode"/>
                <a:cs typeface="Lucida Sans Unicode"/>
              </a:rPr>
              <a:t>de</a:t>
            </a:r>
            <a:r>
              <a:rPr dirty="0" sz="1350" spc="-7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85">
                <a:solidFill>
                  <a:srgbClr val="181818"/>
                </a:solidFill>
                <a:latin typeface="Lucida Sans Unicode"/>
                <a:cs typeface="Lucida Sans Unicode"/>
              </a:rPr>
              <a:t>Azevedo</a:t>
            </a:r>
            <a:r>
              <a:rPr dirty="0" sz="1350" spc="-3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555">
                <a:solidFill>
                  <a:srgbClr val="0C0C0C"/>
                </a:solidFill>
                <a:latin typeface="Lucida Sans Unicode"/>
                <a:cs typeface="Lucida Sans Unicode"/>
              </a:rPr>
              <a:t>—</a:t>
            </a:r>
            <a:r>
              <a:rPr dirty="0" sz="1350" spc="-5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">
                <a:solidFill>
                  <a:srgbClr val="1A1A1A"/>
                </a:solidFill>
                <a:latin typeface="Lucida Sans Unicode"/>
                <a:cs typeface="Lucida Sans Unicode"/>
              </a:rPr>
              <a:t>Suplente.</a:t>
            </a:r>
            <a:endParaRPr sz="1350">
              <a:latin typeface="Lucida Sans Unicode"/>
              <a:cs typeface="Lucida Sans Unicode"/>
            </a:endParaRPr>
          </a:p>
          <a:p>
            <a:pPr marL="476250" indent="-170180">
              <a:lnSpc>
                <a:spcPct val="100000"/>
              </a:lnSpc>
              <a:spcBef>
                <a:spcPts val="1335"/>
              </a:spcBef>
              <a:buClr>
                <a:srgbClr val="232323"/>
              </a:buClr>
              <a:buChar char="•"/>
              <a:tabLst>
                <a:tab pos="476250" algn="l"/>
              </a:tabLst>
            </a:pPr>
            <a:r>
              <a:rPr dirty="0" sz="1350" spc="-20">
                <a:solidFill>
                  <a:srgbClr val="111111"/>
                </a:solidFill>
                <a:latin typeface="Lucida Sans Unicode"/>
                <a:cs typeface="Lucida Sans Unicode"/>
              </a:rPr>
              <a:t>Secretaria</a:t>
            </a:r>
            <a:r>
              <a:rPr dirty="0" sz="1350" spc="-1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25" b="1">
                <a:solidFill>
                  <a:srgbClr val="161616"/>
                </a:solidFill>
                <a:latin typeface="Arial"/>
                <a:cs typeface="Arial"/>
              </a:rPr>
              <a:t>Municipal</a:t>
            </a:r>
            <a:r>
              <a:rPr dirty="0" sz="1350" spc="-10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1350" spc="-20" b="1">
                <a:solidFill>
                  <a:srgbClr val="212121"/>
                </a:solidFill>
                <a:latin typeface="Arial"/>
                <a:cs typeface="Arial"/>
              </a:rPr>
              <a:t>de</a:t>
            </a:r>
            <a:r>
              <a:rPr dirty="0" sz="1350" spc="-7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350" spc="-10">
                <a:solidFill>
                  <a:srgbClr val="161616"/>
                </a:solidFill>
                <a:latin typeface="Lucida Sans Unicode"/>
                <a:cs typeface="Lucida Sans Unicode"/>
              </a:rPr>
              <a:t>Educaşão:</a:t>
            </a:r>
            <a:endParaRPr sz="1350">
              <a:latin typeface="Lucida Sans Unicode"/>
              <a:cs typeface="Lucida Sans Unicode"/>
            </a:endParaRPr>
          </a:p>
          <a:p>
            <a:pPr marL="25400">
              <a:lnSpc>
                <a:spcPts val="1540"/>
              </a:lnSpc>
              <a:spcBef>
                <a:spcPts val="1350"/>
              </a:spcBef>
            </a:pPr>
            <a:r>
              <a:rPr dirty="0" sz="1350" spc="-65">
                <a:solidFill>
                  <a:srgbClr val="131313"/>
                </a:solidFill>
                <a:latin typeface="Lucida Sans Unicode"/>
                <a:cs typeface="Lucida Sans Unicode"/>
              </a:rPr>
              <a:t>Glauco</a:t>
            </a:r>
            <a:r>
              <a:rPr dirty="0" sz="1350" spc="-1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95">
                <a:solidFill>
                  <a:srgbClr val="0F0F0F"/>
                </a:solidFill>
                <a:latin typeface="Lucida Sans Unicode"/>
                <a:cs typeface="Lucida Sans Unicode"/>
              </a:rPr>
              <a:t>Teixeira</a:t>
            </a:r>
            <a:r>
              <a:rPr dirty="0" sz="1350" spc="2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5">
                <a:solidFill>
                  <a:srgbClr val="1C1C1C"/>
                </a:solidFill>
                <a:latin typeface="Lucida Sans Unicode"/>
                <a:cs typeface="Lucida Sans Unicode"/>
              </a:rPr>
              <a:t>Antunes</a:t>
            </a:r>
            <a:r>
              <a:rPr dirty="0" sz="1350" spc="-9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1350">
                <a:solidFill>
                  <a:srgbClr val="262626"/>
                </a:solidFill>
                <a:latin typeface="Lucida Sans Unicode"/>
                <a:cs typeface="Lucida Sans Unicode"/>
              </a:rPr>
              <a:t>-</a:t>
            </a:r>
            <a:r>
              <a:rPr dirty="0" sz="1350" spc="5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">
                <a:solidFill>
                  <a:srgbClr val="1A1A1A"/>
                </a:solidFill>
                <a:latin typeface="Lucida Sans Unicode"/>
                <a:cs typeface="Lucida Sans Unicode"/>
              </a:rPr>
              <a:t>Titular;</a:t>
            </a:r>
            <a:endParaRPr sz="1350">
              <a:latin typeface="Lucida Sans Unicode"/>
              <a:cs typeface="Lucida Sans Unicode"/>
            </a:endParaRPr>
          </a:p>
          <a:p>
            <a:pPr marL="20955">
              <a:lnSpc>
                <a:spcPts val="1540"/>
              </a:lnSpc>
            </a:pPr>
            <a:r>
              <a:rPr dirty="0" sz="1350" spc="-40">
                <a:solidFill>
                  <a:srgbClr val="131313"/>
                </a:solidFill>
                <a:latin typeface="Lucida Sans Unicode"/>
                <a:cs typeface="Lucida Sans Unicode"/>
              </a:rPr>
              <a:t>Rafaela</a:t>
            </a:r>
            <a:r>
              <a:rPr dirty="0" sz="1350" spc="-1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95">
                <a:solidFill>
                  <a:srgbClr val="161616"/>
                </a:solidFill>
                <a:latin typeface="Lucida Sans Unicode"/>
                <a:cs typeface="Lucida Sans Unicode"/>
              </a:rPr>
              <a:t>Abreu </a:t>
            </a:r>
            <a:r>
              <a:rPr dirty="0" sz="1350" spc="-45">
                <a:latin typeface="Lucida Sans Unicode"/>
                <a:cs typeface="Lucida Sans Unicode"/>
              </a:rPr>
              <a:t>de</a:t>
            </a:r>
            <a:r>
              <a:rPr dirty="0" sz="1350" spc="-95">
                <a:latin typeface="Lucida Sans Unicode"/>
                <a:cs typeface="Lucida Sans Unicode"/>
              </a:rPr>
              <a:t> </a:t>
            </a:r>
            <a:r>
              <a:rPr dirty="0" sz="1350" spc="-60">
                <a:solidFill>
                  <a:srgbClr val="151515"/>
                </a:solidFill>
                <a:latin typeface="Lucida Sans Unicode"/>
                <a:cs typeface="Lucida Sans Unicode"/>
              </a:rPr>
              <a:t>Souza</a:t>
            </a:r>
            <a:r>
              <a:rPr dirty="0" sz="1350" spc="1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80">
                <a:solidFill>
                  <a:srgbClr val="161616"/>
                </a:solidFill>
                <a:latin typeface="Lucida Sans Unicode"/>
                <a:cs typeface="Lucida Sans Unicode"/>
              </a:rPr>
              <a:t>Siqueira</a:t>
            </a:r>
            <a:r>
              <a:rPr dirty="0" sz="1350" spc="-1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555">
                <a:solidFill>
                  <a:srgbClr val="1D1D1D"/>
                </a:solidFill>
                <a:latin typeface="Lucida Sans Unicode"/>
                <a:cs typeface="Lucida Sans Unicode"/>
              </a:rPr>
              <a:t>—</a:t>
            </a:r>
            <a:r>
              <a:rPr dirty="0" sz="1350" spc="-11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">
                <a:solidFill>
                  <a:srgbClr val="111111"/>
                </a:solidFill>
                <a:latin typeface="Lucida Sans Unicode"/>
                <a:cs typeface="Lucida Sans Unicode"/>
              </a:rPr>
              <a:t>suplente.</a:t>
            </a:r>
            <a:endParaRPr sz="1350">
              <a:latin typeface="Lucida Sans Unicode"/>
              <a:cs typeface="Lucida Sans Unicode"/>
            </a:endParaRPr>
          </a:p>
          <a:p>
            <a:pPr marL="475615" indent="-166370">
              <a:lnSpc>
                <a:spcPct val="100000"/>
              </a:lnSpc>
              <a:spcBef>
                <a:spcPts val="1645"/>
              </a:spcBef>
              <a:buClr>
                <a:srgbClr val="242424"/>
              </a:buClr>
              <a:buChar char="•"/>
              <a:tabLst>
                <a:tab pos="475615" algn="l"/>
              </a:tabLst>
            </a:pPr>
            <a:r>
              <a:rPr dirty="0" sz="1350" spc="-20">
                <a:solidFill>
                  <a:srgbClr val="131313"/>
                </a:solidFill>
                <a:latin typeface="Lucida Sans Unicode"/>
                <a:cs typeface="Lucida Sans Unicode"/>
              </a:rPr>
              <a:t>Secretaria</a:t>
            </a:r>
            <a:r>
              <a:rPr dirty="0" sz="135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25" b="1">
                <a:solidFill>
                  <a:srgbClr val="1A1A1A"/>
                </a:solidFill>
                <a:latin typeface="Arial"/>
                <a:cs typeface="Arial"/>
              </a:rPr>
              <a:t>Municipal</a:t>
            </a:r>
            <a:r>
              <a:rPr dirty="0" sz="1350" spc="-15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350" b="1">
                <a:solidFill>
                  <a:srgbClr val="212121"/>
                </a:solidFill>
                <a:latin typeface="Arial"/>
                <a:cs typeface="Arial"/>
              </a:rPr>
              <a:t>de</a:t>
            </a:r>
            <a:r>
              <a:rPr dirty="0" sz="1350" spc="-7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350" spc="-10" b="1">
                <a:solidFill>
                  <a:srgbClr val="131313"/>
                </a:solidFill>
                <a:latin typeface="Arial"/>
                <a:cs typeface="Arial"/>
              </a:rPr>
              <a:t>Saúde:</a:t>
            </a:r>
            <a:endParaRPr sz="1350">
              <a:latin typeface="Arial"/>
              <a:cs typeface="Arial"/>
            </a:endParaRPr>
          </a:p>
          <a:p>
            <a:pPr marL="46355">
              <a:lnSpc>
                <a:spcPts val="1570"/>
              </a:lnSpc>
              <a:spcBef>
                <a:spcPts val="1400"/>
              </a:spcBef>
            </a:pPr>
            <a:r>
              <a:rPr dirty="0" sz="1350" spc="-35">
                <a:solidFill>
                  <a:srgbClr val="131313"/>
                </a:solidFill>
                <a:latin typeface="Lucida Sans Unicode"/>
                <a:cs typeface="Lucida Sans Unicode"/>
              </a:rPr>
              <a:t>Joyce</a:t>
            </a:r>
            <a:r>
              <a:rPr dirty="0" sz="1350" spc="-8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90">
                <a:solidFill>
                  <a:srgbClr val="111111"/>
                </a:solidFill>
                <a:latin typeface="Lucida Sans Unicode"/>
                <a:cs typeface="Lucida Sans Unicode"/>
              </a:rPr>
              <a:t>Gambarine</a:t>
            </a:r>
            <a:r>
              <a:rPr dirty="0" sz="1350" spc="-1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55">
                <a:solidFill>
                  <a:srgbClr val="131313"/>
                </a:solidFill>
                <a:latin typeface="Lucida Sans Unicode"/>
                <a:cs typeface="Lucida Sans Unicode"/>
              </a:rPr>
              <a:t>Feitosa</a:t>
            </a:r>
            <a:r>
              <a:rPr dirty="0" sz="1350" spc="2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75">
                <a:solidFill>
                  <a:srgbClr val="1A1A1A"/>
                </a:solidFill>
                <a:latin typeface="Lucida Sans Unicode"/>
                <a:cs typeface="Lucida Sans Unicode"/>
              </a:rPr>
              <a:t>Mendes</a:t>
            </a:r>
            <a:r>
              <a:rPr dirty="0" sz="1350" spc="-8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555">
                <a:solidFill>
                  <a:srgbClr val="1F1F1F"/>
                </a:solidFill>
                <a:latin typeface="Lucida Sans Unicode"/>
                <a:cs typeface="Lucida Sans Unicode"/>
              </a:rPr>
              <a:t>—</a:t>
            </a:r>
            <a:r>
              <a:rPr dirty="0" sz="1350" spc="-9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">
                <a:latin typeface="Lucida Sans Unicode"/>
                <a:cs typeface="Lucida Sans Unicode"/>
              </a:rPr>
              <a:t>titular;</a:t>
            </a:r>
            <a:endParaRPr sz="1350">
              <a:latin typeface="Lucida Sans Unicode"/>
              <a:cs typeface="Lucida Sans Unicode"/>
            </a:endParaRPr>
          </a:p>
          <a:p>
            <a:pPr marL="26670">
              <a:lnSpc>
                <a:spcPts val="1330"/>
              </a:lnSpc>
            </a:pPr>
            <a:r>
              <a:rPr dirty="0" sz="1150">
                <a:latin typeface="Lucida Sans Unicode"/>
                <a:cs typeface="Lucida Sans Unicode"/>
              </a:rPr>
              <a:t>Adriana</a:t>
            </a:r>
            <a:r>
              <a:rPr dirty="0" sz="1150" spc="180">
                <a:latin typeface="Lucida Sans Unicode"/>
                <a:cs typeface="Lucida Sans Unicode"/>
              </a:rPr>
              <a:t> </a:t>
            </a:r>
            <a:r>
              <a:rPr dirty="0" sz="1150">
                <a:latin typeface="Lucida Sans Unicode"/>
                <a:cs typeface="Lucida Sans Unicode"/>
              </a:rPr>
              <a:t>Diniz</a:t>
            </a:r>
            <a:r>
              <a:rPr dirty="0" sz="1150" spc="55">
                <a:latin typeface="Lucida Sans Unicode"/>
                <a:cs typeface="Lucida Sans Unicode"/>
              </a:rPr>
              <a:t> </a:t>
            </a:r>
            <a:r>
              <a:rPr dirty="0" sz="1150">
                <a:solidFill>
                  <a:srgbClr val="151515"/>
                </a:solidFill>
                <a:latin typeface="Lucida Sans Unicode"/>
                <a:cs typeface="Lucida Sans Unicode"/>
              </a:rPr>
              <a:t>dos</a:t>
            </a:r>
            <a:r>
              <a:rPr dirty="0" sz="1150" spc="3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1150">
                <a:solidFill>
                  <a:srgbClr val="0A0A0A"/>
                </a:solidFill>
                <a:latin typeface="Lucida Sans Unicode"/>
                <a:cs typeface="Lucida Sans Unicode"/>
              </a:rPr>
              <a:t>Anjos</a:t>
            </a:r>
            <a:r>
              <a:rPr dirty="0" sz="1150" spc="5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1150" spc="65">
                <a:solidFill>
                  <a:srgbClr val="1A1A1A"/>
                </a:solidFill>
                <a:latin typeface="Lucida Sans Unicode"/>
                <a:cs typeface="Lucida Sans Unicode"/>
              </a:rPr>
              <a:t>de</a:t>
            </a:r>
            <a:r>
              <a:rPr dirty="0" sz="1150" spc="1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150">
                <a:solidFill>
                  <a:srgbClr val="151515"/>
                </a:solidFill>
                <a:latin typeface="Lucida Sans Unicode"/>
                <a:cs typeface="Lucida Sans Unicode"/>
              </a:rPr>
              <a:t>Freitas</a:t>
            </a:r>
            <a:r>
              <a:rPr dirty="0" sz="1150" spc="-1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1150" spc="-345">
                <a:latin typeface="Lucida Sans Unicode"/>
                <a:cs typeface="Lucida Sans Unicode"/>
              </a:rPr>
              <a:t>—</a:t>
            </a:r>
            <a:r>
              <a:rPr dirty="0" sz="1150">
                <a:latin typeface="Lucida Sans Unicode"/>
                <a:cs typeface="Lucida Sans Unicode"/>
              </a:rPr>
              <a:t> </a:t>
            </a:r>
            <a:r>
              <a:rPr dirty="0" sz="1150" spc="-10">
                <a:latin typeface="Lucida Sans Unicode"/>
                <a:cs typeface="Lucida Sans Unicode"/>
              </a:rPr>
              <a:t>suplente.</a:t>
            </a:r>
            <a:endParaRPr sz="1150">
              <a:latin typeface="Lucida Sans Unicode"/>
              <a:cs typeface="Lucida Sans Unicode"/>
            </a:endParaRPr>
          </a:p>
          <a:p>
            <a:pPr marL="28575" marR="2632075" indent="454025">
              <a:lnSpc>
                <a:spcPct val="182100"/>
              </a:lnSpc>
              <a:spcBef>
                <a:spcPts val="280"/>
              </a:spcBef>
              <a:buClr>
                <a:srgbClr val="282828"/>
              </a:buClr>
              <a:buChar char="•"/>
              <a:tabLst>
                <a:tab pos="482600" algn="l"/>
              </a:tabLst>
            </a:pPr>
            <a:r>
              <a:rPr dirty="0" sz="1350" spc="-20">
                <a:solidFill>
                  <a:srgbClr val="111111"/>
                </a:solidFill>
                <a:latin typeface="Lucida Sans Unicode"/>
                <a:cs typeface="Lucida Sans Unicode"/>
              </a:rPr>
              <a:t>Secretaria</a:t>
            </a:r>
            <a:r>
              <a:rPr dirty="0" sz="1350" spc="-6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20" b="1">
                <a:solidFill>
                  <a:srgbClr val="151515"/>
                </a:solidFill>
                <a:latin typeface="Arial"/>
                <a:cs typeface="Arial"/>
              </a:rPr>
              <a:t>Municipal</a:t>
            </a:r>
            <a:r>
              <a:rPr dirty="0" sz="1350" spc="-5" b="1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dirty="0" sz="1350" spc="-20" b="1">
                <a:solidFill>
                  <a:srgbClr val="232323"/>
                </a:solidFill>
                <a:latin typeface="Arial"/>
                <a:cs typeface="Arial"/>
              </a:rPr>
              <a:t>de</a:t>
            </a:r>
            <a:r>
              <a:rPr dirty="0" sz="1350" spc="-75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1350" spc="-30">
                <a:solidFill>
                  <a:srgbClr val="1A1A1A"/>
                </a:solidFill>
                <a:latin typeface="Lucida Sans Unicode"/>
                <a:cs typeface="Lucida Sans Unicode"/>
              </a:rPr>
              <a:t>Fazenda: </a:t>
            </a:r>
            <a:r>
              <a:rPr dirty="0" sz="1350" spc="-25">
                <a:solidFill>
                  <a:srgbClr val="0F0F0F"/>
                </a:solidFill>
                <a:latin typeface="Lucida Sans Unicode"/>
                <a:cs typeface="Lucida Sans Unicode"/>
              </a:rPr>
              <a:t>Oscar</a:t>
            </a:r>
            <a:r>
              <a:rPr dirty="0" sz="1350" spc="5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30">
                <a:solidFill>
                  <a:srgbClr val="111111"/>
                </a:solidFill>
                <a:latin typeface="Lucida Sans Unicode"/>
                <a:cs typeface="Lucida Sans Unicode"/>
              </a:rPr>
              <a:t>José</a:t>
            </a:r>
            <a:r>
              <a:rPr dirty="0" sz="1350" spc="-11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50">
                <a:solidFill>
                  <a:srgbClr val="1A1A1A"/>
                </a:solidFill>
                <a:latin typeface="Lucida Sans Unicode"/>
                <a:cs typeface="Lucida Sans Unicode"/>
              </a:rPr>
              <a:t>de</a:t>
            </a:r>
            <a:r>
              <a:rPr dirty="0" sz="1350" spc="-12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65">
                <a:solidFill>
                  <a:srgbClr val="0F0F0F"/>
                </a:solidFill>
                <a:latin typeface="Lucida Sans Unicode"/>
                <a:cs typeface="Lucida Sans Unicode"/>
              </a:rPr>
              <a:t>Souza</a:t>
            </a:r>
            <a:r>
              <a:rPr dirty="0" sz="1350" spc="-6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530">
                <a:solidFill>
                  <a:srgbClr val="0F0F0F"/>
                </a:solidFill>
                <a:latin typeface="Lucida Sans Unicode"/>
                <a:cs typeface="Lucida Sans Unicode"/>
              </a:rPr>
              <a:t>—</a:t>
            </a:r>
            <a:r>
              <a:rPr dirty="0" sz="1350" spc="-7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">
                <a:solidFill>
                  <a:srgbClr val="0E0E0E"/>
                </a:solidFill>
                <a:latin typeface="Lucida Sans Unicode"/>
                <a:cs typeface="Lucida Sans Unicode"/>
              </a:rPr>
              <a:t>Titular;</a:t>
            </a:r>
            <a:endParaRPr sz="1350">
              <a:latin typeface="Lucida Sans Unicode"/>
              <a:cs typeface="Lucida Sans Unicode"/>
            </a:endParaRPr>
          </a:p>
          <a:p>
            <a:pPr marL="28575">
              <a:lnSpc>
                <a:spcPct val="100000"/>
              </a:lnSpc>
              <a:spcBef>
                <a:spcPts val="85"/>
              </a:spcBef>
            </a:pPr>
            <a:r>
              <a:rPr dirty="0" sz="1350" spc="-75">
                <a:solidFill>
                  <a:srgbClr val="0C0C0C"/>
                </a:solidFill>
                <a:latin typeface="Lucida Sans Unicode"/>
                <a:cs typeface="Lucida Sans Unicode"/>
              </a:rPr>
              <a:t>Carlos</a:t>
            </a:r>
            <a:r>
              <a:rPr dirty="0" sz="1350" spc="-4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55">
                <a:latin typeface="Lucida Sans Unicode"/>
                <a:cs typeface="Lucida Sans Unicode"/>
              </a:rPr>
              <a:t>Cesar</a:t>
            </a:r>
            <a:r>
              <a:rPr dirty="0" sz="1350" spc="-35">
                <a:latin typeface="Lucida Sans Unicode"/>
                <a:cs typeface="Lucida Sans Unicode"/>
              </a:rPr>
              <a:t> </a:t>
            </a:r>
            <a:r>
              <a:rPr dirty="0" sz="1350" spc="-85">
                <a:solidFill>
                  <a:srgbClr val="111111"/>
                </a:solidFill>
                <a:latin typeface="Lucida Sans Unicode"/>
                <a:cs typeface="Lucida Sans Unicode"/>
              </a:rPr>
              <a:t>Ribeiro</a:t>
            </a:r>
            <a:r>
              <a:rPr dirty="0" sz="1350" spc="3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65">
                <a:solidFill>
                  <a:srgbClr val="0C0C0C"/>
                </a:solidFill>
                <a:latin typeface="Lucida Sans Unicode"/>
                <a:cs typeface="Lucida Sans Unicode"/>
              </a:rPr>
              <a:t>Flores</a:t>
            </a:r>
            <a:r>
              <a:rPr dirty="0" sz="1350" spc="-7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310">
                <a:solidFill>
                  <a:srgbClr val="1D1D1D"/>
                </a:solidFill>
                <a:latin typeface="Lucida Sans Unicode"/>
                <a:cs typeface="Lucida Sans Unicode"/>
              </a:rPr>
              <a:t>-</a:t>
            </a:r>
            <a:r>
              <a:rPr dirty="0" sz="1350" spc="-2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">
                <a:solidFill>
                  <a:srgbClr val="111111"/>
                </a:solidFill>
                <a:latin typeface="Lucida Sans Unicode"/>
                <a:cs typeface="Lucida Sans Unicode"/>
              </a:rPr>
              <a:t>Suplente.</a:t>
            </a:r>
            <a:endParaRPr sz="13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6991" y="319945"/>
            <a:ext cx="798576" cy="703881"/>
          </a:xfrm>
          <a:prstGeom prst="rect">
            <a:avLst/>
          </a:prstGeom>
        </p:spPr>
      </p:pic>
      <p:grpSp>
        <p:nvGrpSpPr>
          <p:cNvPr id="3" name="object 3" descr=""/>
          <p:cNvGrpSpPr/>
          <p:nvPr/>
        </p:nvGrpSpPr>
        <p:grpSpPr>
          <a:xfrm>
            <a:off x="3617976" y="8790900"/>
            <a:ext cx="1155700" cy="975360"/>
            <a:chOff x="3617976" y="8790900"/>
            <a:chExt cx="1155700" cy="975360"/>
          </a:xfrm>
        </p:grpSpPr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617976" y="8790900"/>
              <a:ext cx="1155191" cy="975073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721608" y="8839654"/>
              <a:ext cx="277367" cy="374794"/>
            </a:xfrm>
            <a:prstGeom prst="rect">
              <a:avLst/>
            </a:prstGeom>
          </p:spPr>
        </p:pic>
      </p:grpSp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507735" y="390029"/>
            <a:ext cx="356615" cy="368699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002023" y="8510567"/>
            <a:ext cx="51815" cy="255956"/>
          </a:xfrm>
          <a:prstGeom prst="rect">
            <a:avLst/>
          </a:prstGeom>
        </p:spPr>
      </p:pic>
      <p:sp>
        <p:nvSpPr>
          <p:cNvPr id="8" name="object 8" descr=""/>
          <p:cNvSpPr txBox="1"/>
          <p:nvPr/>
        </p:nvSpPr>
        <p:spPr>
          <a:xfrm>
            <a:off x="940573" y="324005"/>
            <a:ext cx="5716270" cy="8130540"/>
          </a:xfrm>
          <a:prstGeom prst="rect">
            <a:avLst/>
          </a:prstGeom>
        </p:spPr>
        <p:txBody>
          <a:bodyPr wrap="square" lIns="0" tIns="39370" rIns="0" bIns="0" rtlCol="0" vert="horz">
            <a:spAutoFit/>
          </a:bodyPr>
          <a:lstStyle/>
          <a:p>
            <a:pPr marL="285115" marR="2656840">
              <a:lnSpc>
                <a:spcPts val="1610"/>
              </a:lnSpc>
              <a:spcBef>
                <a:spcPts val="310"/>
              </a:spcBef>
            </a:pPr>
            <a:r>
              <a:rPr dirty="0" sz="1500" spc="-100">
                <a:solidFill>
                  <a:srgbClr val="131313"/>
                </a:solidFill>
                <a:latin typeface="Lucida Sans Unicode"/>
                <a:cs typeface="Lucida Sans Unicode"/>
              </a:rPr>
              <a:t>Estado</a:t>
            </a:r>
            <a:r>
              <a:rPr dirty="0" sz="1500" spc="-4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500" spc="-155">
                <a:solidFill>
                  <a:srgbClr val="1D1D1D"/>
                </a:solidFill>
                <a:latin typeface="Lucida Sans Unicode"/>
                <a:cs typeface="Lucida Sans Unicode"/>
              </a:rPr>
              <a:t>do</a:t>
            </a:r>
            <a:r>
              <a:rPr dirty="0" sz="1500" spc="-10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1500" spc="-65">
                <a:solidFill>
                  <a:srgbClr val="0E0E0E"/>
                </a:solidFill>
                <a:latin typeface="Lucida Sans Unicode"/>
                <a:cs typeface="Lucida Sans Unicode"/>
              </a:rPr>
              <a:t>Rio</a:t>
            </a:r>
            <a:r>
              <a:rPr dirty="0" sz="1500" spc="-13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1500">
                <a:solidFill>
                  <a:srgbClr val="232323"/>
                </a:solidFill>
                <a:latin typeface="Lucida Sans Unicode"/>
                <a:cs typeface="Lucida Sans Unicode"/>
              </a:rPr>
              <a:t>de</a:t>
            </a:r>
            <a:r>
              <a:rPr dirty="0" sz="1500" spc="-5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1500" spc="-10">
                <a:solidFill>
                  <a:srgbClr val="0A0A0A"/>
                </a:solidFill>
                <a:latin typeface="Lucida Sans Unicode"/>
                <a:cs typeface="Lucida Sans Unicode"/>
              </a:rPr>
              <a:t>Janeiro </a:t>
            </a:r>
            <a:r>
              <a:rPr dirty="0" sz="1500" spc="-110">
                <a:latin typeface="Lucida Sans Unicode"/>
                <a:cs typeface="Lucida Sans Unicode"/>
              </a:rPr>
              <a:t>Prefeitura</a:t>
            </a:r>
            <a:r>
              <a:rPr dirty="0" sz="1500" spc="75">
                <a:latin typeface="Lucida Sans Unicode"/>
                <a:cs typeface="Lucida Sans Unicode"/>
              </a:rPr>
              <a:t> </a:t>
            </a:r>
            <a:r>
              <a:rPr dirty="0" sz="1500" spc="-135">
                <a:solidFill>
                  <a:srgbClr val="181818"/>
                </a:solidFill>
                <a:latin typeface="Lucida Sans Unicode"/>
                <a:cs typeface="Lucida Sans Unicode"/>
              </a:rPr>
              <a:t>Municipal</a:t>
            </a:r>
            <a:r>
              <a:rPr dirty="0" sz="1500" spc="-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500" spc="-100">
                <a:solidFill>
                  <a:srgbClr val="232323"/>
                </a:solidFill>
                <a:latin typeface="Lucida Sans Unicode"/>
                <a:cs typeface="Lucida Sans Unicode"/>
              </a:rPr>
              <a:t>de </a:t>
            </a:r>
            <a:r>
              <a:rPr dirty="0" sz="1500" spc="-95">
                <a:solidFill>
                  <a:srgbClr val="111111"/>
                </a:solidFill>
                <a:latin typeface="Lucida Sans Unicode"/>
                <a:cs typeface="Lucida Sans Unicode"/>
              </a:rPr>
              <a:t>Seropédica</a:t>
            </a:r>
            <a:endParaRPr sz="1500">
              <a:latin typeface="Lucida Sans Unicode"/>
              <a:cs typeface="Lucida Sans Unicode"/>
            </a:endParaRPr>
          </a:p>
          <a:p>
            <a:pPr marL="287020">
              <a:lnSpc>
                <a:spcPts val="1585"/>
              </a:lnSpc>
            </a:pPr>
            <a:r>
              <a:rPr dirty="0" sz="1500" spc="-80">
                <a:solidFill>
                  <a:srgbClr val="111111"/>
                </a:solidFill>
                <a:latin typeface="Lucida Sans Unicode"/>
                <a:cs typeface="Lucida Sans Unicode"/>
              </a:rPr>
              <a:t>Secretaria</a:t>
            </a:r>
            <a:r>
              <a:rPr dirty="0" sz="1500" spc="-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500" spc="-100">
                <a:solidFill>
                  <a:srgbClr val="1F1F1F"/>
                </a:solidFill>
                <a:latin typeface="Lucida Sans Unicode"/>
                <a:cs typeface="Lucida Sans Unicode"/>
              </a:rPr>
              <a:t>de</a:t>
            </a:r>
            <a:r>
              <a:rPr dirty="0" sz="1500" spc="-13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1500" spc="-105">
                <a:solidFill>
                  <a:srgbClr val="131313"/>
                </a:solidFill>
                <a:latin typeface="Lucida Sans Unicode"/>
                <a:cs typeface="Lucida Sans Unicode"/>
              </a:rPr>
              <a:t>Assistência</a:t>
            </a:r>
            <a:r>
              <a:rPr dirty="0" sz="1500" spc="10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500" spc="-75">
                <a:solidFill>
                  <a:srgbClr val="111111"/>
                </a:solidFill>
                <a:latin typeface="Lucida Sans Unicode"/>
                <a:cs typeface="Lucida Sans Unicode"/>
              </a:rPr>
              <a:t>Social</a:t>
            </a:r>
            <a:r>
              <a:rPr dirty="0" sz="1500" spc="-14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500" spc="65">
                <a:solidFill>
                  <a:srgbClr val="1F1F1F"/>
                </a:solidFill>
                <a:latin typeface="Lucida Sans Unicode"/>
                <a:cs typeface="Lucida Sans Unicode"/>
              </a:rPr>
              <a:t>e</a:t>
            </a:r>
            <a:r>
              <a:rPr dirty="0" sz="1500" spc="-20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1500" spc="-140">
                <a:solidFill>
                  <a:srgbClr val="131313"/>
                </a:solidFill>
                <a:latin typeface="Lucida Sans Unicode"/>
                <a:cs typeface="Lucida Sans Unicode"/>
              </a:rPr>
              <a:t>Direitos</a:t>
            </a:r>
            <a:r>
              <a:rPr dirty="0" sz="1500" spc="-5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500" spc="-10">
                <a:solidFill>
                  <a:srgbClr val="111111"/>
                </a:solidFill>
                <a:latin typeface="Lucida Sans Unicode"/>
                <a:cs typeface="Lucida Sans Unicode"/>
              </a:rPr>
              <a:t>Humanos</a:t>
            </a:r>
            <a:endParaRPr sz="1500">
              <a:latin typeface="Lucida Sans Unicode"/>
              <a:cs typeface="Lucida Sans Unicode"/>
            </a:endParaRPr>
          </a:p>
          <a:p>
            <a:pPr algn="just" marL="15875" marR="5080" indent="312420">
              <a:lnSpc>
                <a:spcPct val="108900"/>
              </a:lnSpc>
              <a:spcBef>
                <a:spcPts val="1300"/>
              </a:spcBef>
            </a:pPr>
            <a:r>
              <a:rPr dirty="0" sz="1350" spc="-40">
                <a:solidFill>
                  <a:srgbClr val="232323"/>
                </a:solidFill>
                <a:latin typeface="Lucida Sans Unicode"/>
                <a:cs typeface="Lucida Sans Unicode"/>
              </a:rPr>
              <a:t>Art.</a:t>
            </a:r>
            <a:r>
              <a:rPr dirty="0" sz="1350" spc="13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85">
                <a:solidFill>
                  <a:srgbClr val="161616"/>
                </a:solidFill>
                <a:latin typeface="Lucida Sans Unicode"/>
                <a:cs typeface="Lucida Sans Unicode"/>
              </a:rPr>
              <a:t>2º</a:t>
            </a:r>
            <a:r>
              <a:rPr dirty="0" sz="1350" spc="8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350">
                <a:solidFill>
                  <a:srgbClr val="181818"/>
                </a:solidFill>
                <a:latin typeface="Lucida Sans Unicode"/>
                <a:cs typeface="Lucida Sans Unicode"/>
              </a:rPr>
              <a:t>-</a:t>
            </a:r>
            <a:r>
              <a:rPr dirty="0" sz="1350" spc="12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90">
                <a:solidFill>
                  <a:srgbClr val="181818"/>
                </a:solidFill>
                <a:latin typeface="Lucida Sans Unicode"/>
                <a:cs typeface="Lucida Sans Unicode"/>
              </a:rPr>
              <a:t>Nomear</a:t>
            </a:r>
            <a:r>
              <a:rPr dirty="0" sz="1350" spc="23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5">
                <a:solidFill>
                  <a:srgbClr val="111111"/>
                </a:solidFill>
                <a:latin typeface="Lucida Sans Unicode"/>
                <a:cs typeface="Lucida Sans Unicode"/>
              </a:rPr>
              <a:t>a</a:t>
            </a:r>
            <a:r>
              <a:rPr dirty="0" sz="1350">
                <a:solidFill>
                  <a:srgbClr val="111111"/>
                </a:solidFill>
                <a:latin typeface="Lucida Sans Unicode"/>
                <a:cs typeface="Lucida Sans Unicode"/>
              </a:rPr>
              <a:t>s</a:t>
            </a:r>
            <a:r>
              <a:rPr dirty="0" sz="1350" spc="10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60">
                <a:solidFill>
                  <a:srgbClr val="161616"/>
                </a:solidFill>
                <a:latin typeface="Lucida Sans Unicode"/>
                <a:cs typeface="Lucida Sans Unicode"/>
              </a:rPr>
              <a:t>novas</a:t>
            </a:r>
            <a:r>
              <a:rPr dirty="0" sz="1350" spc="17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70">
                <a:solidFill>
                  <a:srgbClr val="111111"/>
                </a:solidFill>
                <a:latin typeface="Lucida Sans Unicode"/>
                <a:cs typeface="Lucida Sans Unicode"/>
              </a:rPr>
              <a:t>Entidades</a:t>
            </a:r>
            <a:r>
              <a:rPr dirty="0" sz="1350" spc="114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14">
                <a:solidFill>
                  <a:srgbClr val="181818"/>
                </a:solidFill>
                <a:latin typeface="Lucida Sans Unicode"/>
                <a:cs typeface="Lucida Sans Unicode"/>
              </a:rPr>
              <a:t>/</a:t>
            </a:r>
            <a:r>
              <a:rPr dirty="0" sz="1350" spc="9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0">
                <a:solidFill>
                  <a:srgbClr val="131313"/>
                </a:solidFill>
                <a:latin typeface="Lucida Sans Unicode"/>
                <a:cs typeface="Lucida Sans Unicode"/>
              </a:rPr>
              <a:t>Instituições</a:t>
            </a:r>
            <a:r>
              <a:rPr dirty="0" sz="1350" spc="30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75">
                <a:solidFill>
                  <a:srgbClr val="131313"/>
                </a:solidFill>
                <a:latin typeface="Lucida Sans Unicode"/>
                <a:cs typeface="Lucida Sans Unicode"/>
              </a:rPr>
              <a:t>representantes</a:t>
            </a:r>
            <a:r>
              <a:rPr dirty="0" sz="1350" spc="13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95">
                <a:solidFill>
                  <a:srgbClr val="212121"/>
                </a:solidFill>
                <a:latin typeface="Lucida Sans Unicode"/>
                <a:cs typeface="Lucida Sans Unicode"/>
              </a:rPr>
              <a:t>da</a:t>
            </a:r>
            <a:r>
              <a:rPr dirty="0" sz="1350" spc="-5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60">
                <a:latin typeface="Lucida Sans Unicode"/>
                <a:cs typeface="Lucida Sans Unicode"/>
              </a:rPr>
              <a:t>Sociedade</a:t>
            </a:r>
            <a:r>
              <a:rPr dirty="0" sz="1350" spc="65">
                <a:latin typeface="Lucida Sans Unicode"/>
                <a:cs typeface="Lucida Sans Unicode"/>
              </a:rPr>
              <a:t> </a:t>
            </a:r>
            <a:r>
              <a:rPr dirty="0" sz="1350" spc="-75">
                <a:solidFill>
                  <a:srgbClr val="181818"/>
                </a:solidFill>
                <a:latin typeface="Lucida Sans Unicode"/>
                <a:cs typeface="Lucida Sans Unicode"/>
              </a:rPr>
              <a:t>Civil</a:t>
            </a:r>
            <a:r>
              <a:rPr dirty="0" sz="1350" spc="5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14">
                <a:solidFill>
                  <a:srgbClr val="131313"/>
                </a:solidFill>
                <a:latin typeface="Lucida Sans Unicode"/>
                <a:cs typeface="Lucida Sans Unicode"/>
              </a:rPr>
              <a:t>com</a:t>
            </a:r>
            <a:r>
              <a:rPr dirty="0" sz="1350" spc="2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45">
                <a:solidFill>
                  <a:srgbClr val="131313"/>
                </a:solidFill>
                <a:latin typeface="Lucida Sans Unicode"/>
                <a:cs typeface="Lucida Sans Unicode"/>
              </a:rPr>
              <a:t>seus</a:t>
            </a:r>
            <a:r>
              <a:rPr dirty="0" sz="1350" spc="-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80">
                <a:solidFill>
                  <a:srgbClr val="131313"/>
                </a:solidFill>
                <a:latin typeface="Lucida Sans Unicode"/>
                <a:cs typeface="Lucida Sans Unicode"/>
              </a:rPr>
              <a:t>respectivos</a:t>
            </a:r>
            <a:r>
              <a:rPr dirty="0" sz="1350" spc="114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90">
                <a:solidFill>
                  <a:srgbClr val="151515"/>
                </a:solidFill>
                <a:latin typeface="Lucida Sans Unicode"/>
                <a:cs typeface="Lucida Sans Unicode"/>
              </a:rPr>
              <a:t>Conselheiros</a:t>
            </a:r>
            <a:r>
              <a:rPr dirty="0" sz="1350" spc="21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20">
                <a:solidFill>
                  <a:srgbClr val="1D1D1D"/>
                </a:solidFill>
                <a:latin typeface="Lucida Sans Unicode"/>
                <a:cs typeface="Lucida Sans Unicode"/>
              </a:rPr>
              <a:t>(a)</a:t>
            </a:r>
            <a:r>
              <a:rPr dirty="0" sz="1350" spc="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0">
                <a:solidFill>
                  <a:srgbClr val="181818"/>
                </a:solidFill>
                <a:latin typeface="Lucida Sans Unicode"/>
                <a:cs typeface="Lucida Sans Unicode"/>
              </a:rPr>
              <a:t>titulares</a:t>
            </a:r>
            <a:r>
              <a:rPr dirty="0" sz="1350" spc="8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65">
                <a:solidFill>
                  <a:srgbClr val="232323"/>
                </a:solidFill>
                <a:latin typeface="Lucida Sans Unicode"/>
                <a:cs typeface="Lucida Sans Unicode"/>
              </a:rPr>
              <a:t>e</a:t>
            </a:r>
            <a:r>
              <a:rPr dirty="0" sz="1350" spc="-5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90">
                <a:solidFill>
                  <a:srgbClr val="161616"/>
                </a:solidFill>
                <a:latin typeface="Lucida Sans Unicode"/>
                <a:cs typeface="Lucida Sans Unicode"/>
              </a:rPr>
              <a:t>suplentes</a:t>
            </a:r>
            <a:r>
              <a:rPr dirty="0" sz="1350" spc="-6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14">
                <a:solidFill>
                  <a:srgbClr val="131313"/>
                </a:solidFill>
                <a:latin typeface="Lucida Sans Unicode"/>
                <a:cs typeface="Lucida Sans Unicode"/>
              </a:rPr>
              <a:t>do</a:t>
            </a:r>
            <a:r>
              <a:rPr dirty="0" sz="1350" spc="-6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90">
                <a:latin typeface="Lucida Sans Unicode"/>
                <a:cs typeface="Lucida Sans Unicode"/>
              </a:rPr>
              <a:t>Conselho</a:t>
            </a:r>
            <a:r>
              <a:rPr dirty="0" sz="1350" spc="-10">
                <a:latin typeface="Lucida Sans Unicode"/>
                <a:cs typeface="Lucida Sans Unicode"/>
              </a:rPr>
              <a:t> </a:t>
            </a:r>
            <a:r>
              <a:rPr dirty="0" sz="1350" spc="-100">
                <a:solidFill>
                  <a:srgbClr val="111111"/>
                </a:solidFill>
                <a:latin typeface="Lucida Sans Unicode"/>
                <a:cs typeface="Lucida Sans Unicode"/>
              </a:rPr>
              <a:t>Municipal</a:t>
            </a:r>
            <a:r>
              <a:rPr dirty="0" sz="135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60">
                <a:solidFill>
                  <a:srgbClr val="1C1C1C"/>
                </a:solidFill>
                <a:latin typeface="Lucida Sans Unicode"/>
                <a:cs typeface="Lucida Sans Unicode"/>
              </a:rPr>
              <a:t>de</a:t>
            </a:r>
            <a:r>
              <a:rPr dirty="0" sz="1350" spc="-10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80">
                <a:latin typeface="Lucida Sans Unicode"/>
                <a:cs typeface="Lucida Sans Unicode"/>
              </a:rPr>
              <a:t>Assistência</a:t>
            </a:r>
            <a:r>
              <a:rPr dirty="0" sz="1350" spc="45">
                <a:latin typeface="Lucida Sans Unicode"/>
                <a:cs typeface="Lucida Sans Unicode"/>
              </a:rPr>
              <a:t> </a:t>
            </a:r>
            <a:r>
              <a:rPr dirty="0" sz="1350" spc="-45">
                <a:latin typeface="Lucida Sans Unicode"/>
                <a:cs typeface="Lucida Sans Unicode"/>
              </a:rPr>
              <a:t>Social</a:t>
            </a:r>
            <a:r>
              <a:rPr dirty="0" sz="1350" spc="-70">
                <a:latin typeface="Lucida Sans Unicode"/>
                <a:cs typeface="Lucida Sans Unicode"/>
              </a:rPr>
              <a:t> </a:t>
            </a:r>
            <a:r>
              <a:rPr dirty="0" sz="1350" spc="-60">
                <a:solidFill>
                  <a:srgbClr val="161616"/>
                </a:solidFill>
                <a:latin typeface="Lucida Sans Unicode"/>
                <a:cs typeface="Lucida Sans Unicode"/>
              </a:rPr>
              <a:t>de</a:t>
            </a:r>
            <a:r>
              <a:rPr dirty="0" sz="1350" spc="-9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80">
                <a:solidFill>
                  <a:srgbClr val="1A1A1A"/>
                </a:solidFill>
                <a:latin typeface="Lucida Sans Unicode"/>
                <a:cs typeface="Lucida Sans Unicode"/>
              </a:rPr>
              <a:t>Seropédica</a:t>
            </a:r>
            <a:r>
              <a:rPr dirty="0" sz="1350" spc="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80">
                <a:solidFill>
                  <a:srgbClr val="313131"/>
                </a:solidFill>
                <a:latin typeface="Lucida Sans Unicode"/>
                <a:cs typeface="Lucida Sans Unicode"/>
              </a:rPr>
              <a:t>-</a:t>
            </a:r>
            <a:r>
              <a:rPr dirty="0" sz="1350" spc="5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40">
                <a:solidFill>
                  <a:srgbClr val="1F1F1F"/>
                </a:solidFill>
                <a:latin typeface="Lucida Sans Unicode"/>
                <a:cs typeface="Lucida Sans Unicode"/>
              </a:rPr>
              <a:t>CMAS.</a:t>
            </a:r>
            <a:endParaRPr sz="1350">
              <a:latin typeface="Lucida Sans Unicode"/>
              <a:cs typeface="Lucida Sans Unicode"/>
            </a:endParaRPr>
          </a:p>
          <a:p>
            <a:pPr algn="just" marL="12700" marR="2711450" indent="457834">
              <a:lnSpc>
                <a:spcPct val="146600"/>
              </a:lnSpc>
              <a:spcBef>
                <a:spcPts val="1155"/>
              </a:spcBef>
              <a:buClr>
                <a:srgbClr val="262626"/>
              </a:buClr>
              <a:buFont typeface="Lucida Sans Unicode"/>
              <a:buChar char="•"/>
              <a:tabLst>
                <a:tab pos="470534" algn="l"/>
              </a:tabLst>
            </a:pPr>
            <a:r>
              <a:rPr dirty="0" sz="1350" spc="-25" b="1">
                <a:solidFill>
                  <a:srgbClr val="0F0F0F"/>
                </a:solidFill>
                <a:latin typeface="Arial"/>
                <a:cs typeface="Arial"/>
              </a:rPr>
              <a:t>Centro</a:t>
            </a:r>
            <a:r>
              <a:rPr dirty="0" sz="1350" spc="-35" b="1">
                <a:solidFill>
                  <a:srgbClr val="0F0F0F"/>
                </a:solidFill>
                <a:latin typeface="Arial"/>
                <a:cs typeface="Arial"/>
              </a:rPr>
              <a:t> </a:t>
            </a:r>
            <a:r>
              <a:rPr dirty="0" sz="1350" b="1">
                <a:solidFill>
                  <a:srgbClr val="262626"/>
                </a:solidFill>
                <a:latin typeface="Arial"/>
                <a:cs typeface="Arial"/>
              </a:rPr>
              <a:t>de</a:t>
            </a:r>
            <a:r>
              <a:rPr dirty="0" sz="1350" spc="-85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1350" spc="-30" b="1">
                <a:solidFill>
                  <a:srgbClr val="181818"/>
                </a:solidFill>
                <a:latin typeface="Arial"/>
                <a:cs typeface="Arial"/>
              </a:rPr>
              <a:t>Reabilitação</a:t>
            </a:r>
            <a:r>
              <a:rPr dirty="0" sz="1350" spc="5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1350" spc="-10">
                <a:solidFill>
                  <a:srgbClr val="1A1A1A"/>
                </a:solidFill>
                <a:latin typeface="Lucida Sans Unicode"/>
                <a:cs typeface="Lucida Sans Unicode"/>
              </a:rPr>
              <a:t>EFRAIM: </a:t>
            </a:r>
            <a:r>
              <a:rPr dirty="0" sz="1350" spc="-60">
                <a:solidFill>
                  <a:srgbClr val="1A1A1A"/>
                </a:solidFill>
                <a:latin typeface="Lucida Sans Unicode"/>
                <a:cs typeface="Lucida Sans Unicode"/>
              </a:rPr>
              <a:t>Mauro</a:t>
            </a:r>
            <a:r>
              <a:rPr dirty="0" sz="1350" spc="3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25">
                <a:solidFill>
                  <a:srgbClr val="111111"/>
                </a:solidFill>
                <a:latin typeface="Lucida Sans Unicode"/>
                <a:cs typeface="Lucida Sans Unicode"/>
              </a:rPr>
              <a:t>José</a:t>
            </a:r>
            <a:r>
              <a:rPr dirty="0" sz="1350" spc="-14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80">
                <a:solidFill>
                  <a:srgbClr val="212121"/>
                </a:solidFill>
                <a:latin typeface="Lucida Sans Unicode"/>
                <a:cs typeface="Lucida Sans Unicode"/>
              </a:rPr>
              <a:t>da</a:t>
            </a:r>
            <a:r>
              <a:rPr dirty="0" sz="1350" spc="-4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40">
                <a:solidFill>
                  <a:srgbClr val="0C0C0C"/>
                </a:solidFill>
                <a:latin typeface="Lucida Sans Unicode"/>
                <a:cs typeface="Lucida Sans Unicode"/>
              </a:rPr>
              <a:t>Silva</a:t>
            </a:r>
            <a:r>
              <a:rPr dirty="0" sz="1350" spc="-6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530">
                <a:solidFill>
                  <a:srgbClr val="161616"/>
                </a:solidFill>
                <a:latin typeface="Lucida Sans Unicode"/>
                <a:cs typeface="Lucida Sans Unicode"/>
              </a:rPr>
              <a:t>—</a:t>
            </a:r>
            <a:r>
              <a:rPr dirty="0" sz="1350" spc="-7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">
                <a:solidFill>
                  <a:srgbClr val="161616"/>
                </a:solidFill>
                <a:latin typeface="Lucida Sans Unicode"/>
                <a:cs typeface="Lucida Sans Unicode"/>
              </a:rPr>
              <a:t>Titular;</a:t>
            </a:r>
            <a:endParaRPr sz="1350">
              <a:latin typeface="Lucida Sans Unicode"/>
              <a:cs typeface="Lucida Sans Unicode"/>
            </a:endParaRPr>
          </a:p>
          <a:p>
            <a:pPr algn="just" marL="15240">
              <a:lnSpc>
                <a:spcPct val="100000"/>
              </a:lnSpc>
              <a:spcBef>
                <a:spcPts val="60"/>
              </a:spcBef>
            </a:pPr>
            <a:r>
              <a:rPr dirty="0" sz="1350" spc="-80">
                <a:solidFill>
                  <a:srgbClr val="111111"/>
                </a:solidFill>
                <a:latin typeface="Lucida Sans Unicode"/>
                <a:cs typeface="Lucida Sans Unicode"/>
              </a:rPr>
              <a:t>Daniel</a:t>
            </a:r>
            <a:r>
              <a:rPr dirty="0" sz="1350" spc="-9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75">
                <a:solidFill>
                  <a:srgbClr val="131313"/>
                </a:solidFill>
                <a:latin typeface="Lucida Sans Unicode"/>
                <a:cs typeface="Lucida Sans Unicode"/>
              </a:rPr>
              <a:t>Ferreira</a:t>
            </a:r>
            <a:r>
              <a:rPr dirty="0" sz="1350" spc="3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70">
                <a:solidFill>
                  <a:srgbClr val="181818"/>
                </a:solidFill>
                <a:latin typeface="Lucida Sans Unicode"/>
                <a:cs typeface="Lucida Sans Unicode"/>
              </a:rPr>
              <a:t>Maia</a:t>
            </a:r>
            <a:r>
              <a:rPr dirty="0" sz="1350" spc="1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555">
                <a:solidFill>
                  <a:srgbClr val="151515"/>
                </a:solidFill>
                <a:latin typeface="Lucida Sans Unicode"/>
                <a:cs typeface="Lucida Sans Unicode"/>
              </a:rPr>
              <a:t>—</a:t>
            </a:r>
            <a:r>
              <a:rPr dirty="0" sz="1350" spc="-9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">
                <a:solidFill>
                  <a:srgbClr val="161616"/>
                </a:solidFill>
                <a:latin typeface="Lucida Sans Unicode"/>
                <a:cs typeface="Lucida Sans Unicode"/>
              </a:rPr>
              <a:t>Suplente.</a:t>
            </a:r>
            <a:endParaRPr sz="1350">
              <a:latin typeface="Lucida Sans Unicode"/>
              <a:cs typeface="Lucida Sans Unicode"/>
            </a:endParaRPr>
          </a:p>
          <a:p>
            <a:pPr marL="17780" marR="957580" indent="451484">
              <a:lnSpc>
                <a:spcPct val="143700"/>
              </a:lnSpc>
              <a:spcBef>
                <a:spcPts val="455"/>
              </a:spcBef>
              <a:buClr>
                <a:srgbClr val="282828"/>
              </a:buClr>
              <a:buFont typeface="Lucida Sans Unicode"/>
              <a:buChar char="•"/>
              <a:tabLst>
                <a:tab pos="469265" algn="l"/>
              </a:tabLst>
            </a:pPr>
            <a:r>
              <a:rPr dirty="0" sz="1350" spc="-25" b="1">
                <a:solidFill>
                  <a:srgbClr val="131313"/>
                </a:solidFill>
                <a:latin typeface="Arial"/>
                <a:cs typeface="Arial"/>
              </a:rPr>
              <a:t>Desafio</a:t>
            </a:r>
            <a:r>
              <a:rPr dirty="0" sz="1350" spc="-20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1350" spc="-25" b="1">
                <a:solidFill>
                  <a:srgbClr val="1F1F1F"/>
                </a:solidFill>
                <a:latin typeface="Arial"/>
                <a:cs typeface="Arial"/>
              </a:rPr>
              <a:t>Jovem</a:t>
            </a:r>
            <a:r>
              <a:rPr dirty="0" sz="1350" spc="-4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350" spc="-30" b="1">
                <a:solidFill>
                  <a:srgbClr val="1F1F1F"/>
                </a:solidFill>
                <a:latin typeface="Arial"/>
                <a:cs typeface="Arial"/>
              </a:rPr>
              <a:t>Ebenézer</a:t>
            </a:r>
            <a:r>
              <a:rPr dirty="0" sz="1350" spc="-1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350" spc="-10" b="1">
                <a:solidFill>
                  <a:srgbClr val="242424"/>
                </a:solidFill>
                <a:latin typeface="Arial"/>
                <a:cs typeface="Arial"/>
              </a:rPr>
              <a:t>do</a:t>
            </a:r>
            <a:r>
              <a:rPr dirty="0" sz="1350" spc="-80" b="1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dirty="0" sz="1350" spc="-20" b="1">
                <a:solidFill>
                  <a:srgbClr val="212121"/>
                </a:solidFill>
                <a:latin typeface="Arial"/>
                <a:cs typeface="Arial"/>
              </a:rPr>
              <a:t>Estado</a:t>
            </a:r>
            <a:r>
              <a:rPr dirty="0" sz="1350" spc="-60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350" spc="-10" b="1">
                <a:solidFill>
                  <a:srgbClr val="1D1D1D"/>
                </a:solidFill>
                <a:latin typeface="Arial"/>
                <a:cs typeface="Arial"/>
              </a:rPr>
              <a:t>do</a:t>
            </a:r>
            <a:r>
              <a:rPr dirty="0" sz="1350" spc="-80" b="1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dirty="0" sz="1350" b="1">
                <a:solidFill>
                  <a:srgbClr val="1F1F1F"/>
                </a:solidFill>
                <a:latin typeface="Arial"/>
                <a:cs typeface="Arial"/>
              </a:rPr>
              <a:t>Rio</a:t>
            </a:r>
            <a:r>
              <a:rPr dirty="0" sz="1350" spc="-75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1350" b="1">
                <a:solidFill>
                  <a:srgbClr val="262626"/>
                </a:solidFill>
                <a:latin typeface="Arial"/>
                <a:cs typeface="Arial"/>
              </a:rPr>
              <a:t>de</a:t>
            </a:r>
            <a:r>
              <a:rPr dirty="0" sz="1350" spc="50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1350" spc="-10">
                <a:solidFill>
                  <a:srgbClr val="262626"/>
                </a:solidFill>
                <a:latin typeface="Lucida Sans Unicode"/>
                <a:cs typeface="Lucida Sans Unicode"/>
              </a:rPr>
              <a:t>Janeiro: </a:t>
            </a:r>
            <a:r>
              <a:rPr dirty="0" sz="1350" spc="-120">
                <a:solidFill>
                  <a:srgbClr val="151515"/>
                </a:solidFill>
                <a:latin typeface="Lucida Sans Unicode"/>
                <a:cs typeface="Lucida Sans Unicode"/>
              </a:rPr>
              <a:t>Aldemir</a:t>
            </a:r>
            <a:r>
              <a:rPr dirty="0" sz="1350" spc="2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70">
                <a:solidFill>
                  <a:srgbClr val="0F0F0F"/>
                </a:solidFill>
                <a:latin typeface="Lucida Sans Unicode"/>
                <a:cs typeface="Lucida Sans Unicode"/>
              </a:rPr>
              <a:t>Gomes</a:t>
            </a:r>
            <a:r>
              <a:rPr dirty="0" sz="1350" spc="-2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35">
                <a:solidFill>
                  <a:srgbClr val="181818"/>
                </a:solidFill>
                <a:latin typeface="Lucida Sans Unicode"/>
                <a:cs typeface="Lucida Sans Unicode"/>
              </a:rPr>
              <a:t>Paiva</a:t>
            </a:r>
            <a:r>
              <a:rPr dirty="0" sz="1350" spc="-7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555">
                <a:solidFill>
                  <a:srgbClr val="1C1C1C"/>
                </a:solidFill>
                <a:latin typeface="Lucida Sans Unicode"/>
                <a:cs typeface="Lucida Sans Unicode"/>
              </a:rPr>
              <a:t>—</a:t>
            </a:r>
            <a:r>
              <a:rPr dirty="0" sz="1350" spc="-2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">
                <a:solidFill>
                  <a:srgbClr val="181818"/>
                </a:solidFill>
                <a:latin typeface="Lucida Sans Unicode"/>
                <a:cs typeface="Lucida Sans Unicode"/>
              </a:rPr>
              <a:t>Titular;</a:t>
            </a:r>
            <a:endParaRPr sz="1350">
              <a:latin typeface="Lucida Sans Unicode"/>
              <a:cs typeface="Lucida Sans Unicode"/>
            </a:endParaRPr>
          </a:p>
          <a:p>
            <a:pPr algn="just" marL="18415">
              <a:lnSpc>
                <a:spcPct val="100000"/>
              </a:lnSpc>
              <a:spcBef>
                <a:spcPts val="80"/>
              </a:spcBef>
            </a:pPr>
            <a:r>
              <a:rPr dirty="0" sz="1350" spc="-55">
                <a:latin typeface="Lucida Sans Unicode"/>
                <a:cs typeface="Lucida Sans Unicode"/>
              </a:rPr>
              <a:t>Isaías</a:t>
            </a:r>
            <a:r>
              <a:rPr dirty="0" sz="1350" spc="-90">
                <a:latin typeface="Lucida Sans Unicode"/>
                <a:cs typeface="Lucida Sans Unicode"/>
              </a:rPr>
              <a:t> </a:t>
            </a:r>
            <a:r>
              <a:rPr dirty="0" sz="1350" spc="-90">
                <a:solidFill>
                  <a:srgbClr val="1C1C1C"/>
                </a:solidFill>
                <a:latin typeface="Lucida Sans Unicode"/>
                <a:cs typeface="Lucida Sans Unicode"/>
              </a:rPr>
              <a:t>Martins</a:t>
            </a:r>
            <a:r>
              <a:rPr dirty="0" sz="1350" spc="-3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50">
                <a:solidFill>
                  <a:srgbClr val="232323"/>
                </a:solidFill>
                <a:latin typeface="Lucida Sans Unicode"/>
                <a:cs typeface="Lucida Sans Unicode"/>
              </a:rPr>
              <a:t>de</a:t>
            </a:r>
            <a:r>
              <a:rPr dirty="0" sz="1350" spc="-10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50">
                <a:solidFill>
                  <a:srgbClr val="161616"/>
                </a:solidFill>
                <a:latin typeface="Lucida Sans Unicode"/>
                <a:cs typeface="Lucida Sans Unicode"/>
              </a:rPr>
              <a:t>Lima-</a:t>
            </a:r>
            <a:r>
              <a:rPr dirty="0" sz="1350" spc="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">
                <a:solidFill>
                  <a:srgbClr val="111111"/>
                </a:solidFill>
                <a:latin typeface="Lucida Sans Unicode"/>
                <a:cs typeface="Lucida Sans Unicode"/>
              </a:rPr>
              <a:t>Suplente.</a:t>
            </a:r>
            <a:endParaRPr sz="1350">
              <a:latin typeface="Lucida Sans Unicode"/>
              <a:cs typeface="Lucida Sans Unicode"/>
            </a:endParaRPr>
          </a:p>
          <a:p>
            <a:pPr marL="469265" indent="-168910">
              <a:lnSpc>
                <a:spcPct val="100000"/>
              </a:lnSpc>
              <a:spcBef>
                <a:spcPts val="1140"/>
              </a:spcBef>
              <a:buClr>
                <a:srgbClr val="282828"/>
              </a:buClr>
              <a:buFont typeface="Lucida Sans Unicode"/>
              <a:buChar char="•"/>
              <a:tabLst>
                <a:tab pos="469265" algn="l"/>
              </a:tabLst>
            </a:pPr>
            <a:r>
              <a:rPr dirty="0" sz="1350" spc="-25" b="1">
                <a:solidFill>
                  <a:srgbClr val="1A1A1A"/>
                </a:solidFill>
                <a:latin typeface="Arial"/>
                <a:cs typeface="Arial"/>
              </a:rPr>
              <a:t>Desafio </a:t>
            </a:r>
            <a:r>
              <a:rPr dirty="0" sz="1350" spc="-25" b="1">
                <a:solidFill>
                  <a:srgbClr val="151515"/>
                </a:solidFill>
                <a:latin typeface="Arial"/>
                <a:cs typeface="Arial"/>
              </a:rPr>
              <a:t>Jovem</a:t>
            </a:r>
            <a:r>
              <a:rPr dirty="0" sz="1350" spc="-55" b="1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dirty="0" sz="1350" spc="-30" b="1">
                <a:solidFill>
                  <a:srgbClr val="181818"/>
                </a:solidFill>
                <a:latin typeface="Arial"/>
                <a:cs typeface="Arial"/>
              </a:rPr>
              <a:t>Ebenézer</a:t>
            </a:r>
            <a:r>
              <a:rPr dirty="0" sz="1350" spc="-15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1350" spc="-25" b="1">
                <a:solidFill>
                  <a:srgbClr val="131313"/>
                </a:solidFill>
                <a:latin typeface="Arial"/>
                <a:cs typeface="Arial"/>
              </a:rPr>
              <a:t>Campo</a:t>
            </a:r>
            <a:r>
              <a:rPr dirty="0" sz="1350" spc="-40" b="1">
                <a:solidFill>
                  <a:srgbClr val="131313"/>
                </a:solidFill>
                <a:latin typeface="Arial"/>
                <a:cs typeface="Arial"/>
              </a:rPr>
              <a:t> </a:t>
            </a:r>
            <a:r>
              <a:rPr dirty="0" sz="1350" spc="-10" b="1">
                <a:solidFill>
                  <a:srgbClr val="181818"/>
                </a:solidFill>
                <a:latin typeface="Arial"/>
                <a:cs typeface="Arial"/>
              </a:rPr>
              <a:t>Lindo:</a:t>
            </a:r>
            <a:endParaRPr sz="1350">
              <a:latin typeface="Arial"/>
              <a:cs typeface="Arial"/>
            </a:endParaRPr>
          </a:p>
          <a:p>
            <a:pPr marL="40640">
              <a:lnSpc>
                <a:spcPct val="100000"/>
              </a:lnSpc>
              <a:spcBef>
                <a:spcPts val="685"/>
              </a:spcBef>
            </a:pPr>
            <a:r>
              <a:rPr dirty="0" sz="1350" spc="-55">
                <a:solidFill>
                  <a:srgbClr val="131313"/>
                </a:solidFill>
                <a:latin typeface="Lucida Sans Unicode"/>
                <a:cs typeface="Lucida Sans Unicode"/>
              </a:rPr>
              <a:t>James</a:t>
            </a:r>
            <a:r>
              <a:rPr dirty="0" sz="1350" spc="-8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50">
                <a:solidFill>
                  <a:srgbClr val="161616"/>
                </a:solidFill>
                <a:latin typeface="Lucida Sans Unicode"/>
                <a:cs typeface="Lucida Sans Unicode"/>
              </a:rPr>
              <a:t>de</a:t>
            </a:r>
            <a:r>
              <a:rPr dirty="0" sz="1350" spc="-114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45">
                <a:solidFill>
                  <a:srgbClr val="0F0F0F"/>
                </a:solidFill>
                <a:latin typeface="Lucida Sans Unicode"/>
                <a:cs typeface="Lucida Sans Unicode"/>
              </a:rPr>
              <a:t>Paula</a:t>
            </a:r>
            <a:r>
              <a:rPr dirty="0" sz="1350" spc="-1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85">
                <a:solidFill>
                  <a:srgbClr val="1A1A1A"/>
                </a:solidFill>
                <a:latin typeface="Lucida Sans Unicode"/>
                <a:cs typeface="Lucida Sans Unicode"/>
              </a:rPr>
              <a:t>Morais</a:t>
            </a:r>
            <a:r>
              <a:rPr dirty="0" sz="1350" spc="-7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555">
                <a:solidFill>
                  <a:srgbClr val="1F1F1F"/>
                </a:solidFill>
                <a:latin typeface="Lucida Sans Unicode"/>
                <a:cs typeface="Lucida Sans Unicode"/>
              </a:rPr>
              <a:t>—</a:t>
            </a:r>
            <a:r>
              <a:rPr dirty="0" sz="1350" spc="-3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">
                <a:solidFill>
                  <a:srgbClr val="161616"/>
                </a:solidFill>
                <a:latin typeface="Lucida Sans Unicode"/>
                <a:cs typeface="Lucida Sans Unicode"/>
              </a:rPr>
              <a:t>Titular;</a:t>
            </a:r>
            <a:endParaRPr sz="1350">
              <a:latin typeface="Lucida Sans Unicode"/>
              <a:cs typeface="Lucida Sans Unicode"/>
            </a:endParaRPr>
          </a:p>
          <a:p>
            <a:pPr marL="16510">
              <a:lnSpc>
                <a:spcPct val="100000"/>
              </a:lnSpc>
              <a:spcBef>
                <a:spcPts val="105"/>
              </a:spcBef>
            </a:pPr>
            <a:r>
              <a:rPr dirty="0" sz="1350" spc="-80">
                <a:latin typeface="Lucida Sans Unicode"/>
                <a:cs typeface="Lucida Sans Unicode"/>
              </a:rPr>
              <a:t>Genúzia</a:t>
            </a:r>
            <a:r>
              <a:rPr dirty="0" sz="1350" spc="-30">
                <a:latin typeface="Lucida Sans Unicode"/>
                <a:cs typeface="Lucida Sans Unicode"/>
              </a:rPr>
              <a:t> </a:t>
            </a:r>
            <a:r>
              <a:rPr dirty="0" sz="1350" spc="-65">
                <a:solidFill>
                  <a:srgbClr val="151515"/>
                </a:solidFill>
                <a:latin typeface="Lucida Sans Unicode"/>
                <a:cs typeface="Lucida Sans Unicode"/>
              </a:rPr>
              <a:t>Ferreira</a:t>
            </a:r>
            <a:r>
              <a:rPr dirty="0" sz="1350" spc="2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65">
                <a:solidFill>
                  <a:srgbClr val="232323"/>
                </a:solidFill>
                <a:latin typeface="Lucida Sans Unicode"/>
                <a:cs typeface="Lucida Sans Unicode"/>
              </a:rPr>
              <a:t>de </a:t>
            </a:r>
            <a:r>
              <a:rPr dirty="0" sz="1350" spc="-55">
                <a:solidFill>
                  <a:srgbClr val="161616"/>
                </a:solidFill>
                <a:latin typeface="Lucida Sans Unicode"/>
                <a:cs typeface="Lucida Sans Unicode"/>
              </a:rPr>
              <a:t>Souza</a:t>
            </a:r>
            <a:r>
              <a:rPr dirty="0" sz="1350" spc="2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0">
                <a:solidFill>
                  <a:srgbClr val="1A1A1A"/>
                </a:solidFill>
                <a:latin typeface="Lucida Sans Unicode"/>
                <a:cs typeface="Lucida Sans Unicode"/>
              </a:rPr>
              <a:t>Tosta</a:t>
            </a:r>
            <a:r>
              <a:rPr dirty="0" sz="1350" spc="-4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555">
                <a:solidFill>
                  <a:srgbClr val="232323"/>
                </a:solidFill>
                <a:latin typeface="Lucida Sans Unicode"/>
                <a:cs typeface="Lucida Sans Unicode"/>
              </a:rPr>
              <a:t>—</a:t>
            </a:r>
            <a:r>
              <a:rPr dirty="0" sz="1350" spc="-7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">
                <a:solidFill>
                  <a:srgbClr val="0F0F0F"/>
                </a:solidFill>
                <a:latin typeface="Lucida Sans Unicode"/>
                <a:cs typeface="Lucida Sans Unicode"/>
              </a:rPr>
              <a:t>Suplente.</a:t>
            </a:r>
            <a:endParaRPr sz="1350">
              <a:latin typeface="Lucida Sans Unicode"/>
              <a:cs typeface="Lucida Sans Unicode"/>
            </a:endParaRPr>
          </a:p>
          <a:p>
            <a:pPr marL="40640" marR="1131570" indent="474980">
              <a:lnSpc>
                <a:spcPts val="2300"/>
              </a:lnSpc>
              <a:spcBef>
                <a:spcPts val="25"/>
              </a:spcBef>
              <a:buClr>
                <a:srgbClr val="232323"/>
              </a:buClr>
              <a:buChar char="•"/>
              <a:tabLst>
                <a:tab pos="515620" algn="l"/>
              </a:tabLst>
            </a:pPr>
            <a:r>
              <a:rPr dirty="0" sz="1350" spc="-20">
                <a:solidFill>
                  <a:srgbClr val="1A1A1A"/>
                </a:solidFill>
                <a:latin typeface="Lucida Sans Unicode"/>
                <a:cs typeface="Lucida Sans Unicode"/>
              </a:rPr>
              <a:t>Casa</a:t>
            </a:r>
            <a:r>
              <a:rPr dirty="0" sz="1350" spc="-7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">
                <a:solidFill>
                  <a:srgbClr val="1D1D1D"/>
                </a:solidFill>
                <a:latin typeface="Lucida Sans Unicode"/>
                <a:cs typeface="Lucida Sans Unicode"/>
              </a:rPr>
              <a:t>de</a:t>
            </a:r>
            <a:r>
              <a:rPr dirty="0" sz="1350" spc="-14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1350">
                <a:solidFill>
                  <a:srgbClr val="212121"/>
                </a:solidFill>
                <a:latin typeface="Lucida Sans Unicode"/>
                <a:cs typeface="Lucida Sans Unicode"/>
              </a:rPr>
              <a:t>Repouso</a:t>
            </a:r>
            <a:r>
              <a:rPr dirty="0" sz="1350" spc="-2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25">
                <a:solidFill>
                  <a:srgbClr val="1A1A1A"/>
                </a:solidFill>
                <a:latin typeface="Lucida Sans Unicode"/>
                <a:cs typeface="Lucida Sans Unicode"/>
              </a:rPr>
              <a:t>Aconchego</a:t>
            </a:r>
            <a:r>
              <a:rPr dirty="0" sz="1350" spc="-3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55">
                <a:solidFill>
                  <a:srgbClr val="2A2A2A"/>
                </a:solidFill>
                <a:latin typeface="Lucida Sans Unicode"/>
                <a:cs typeface="Lucida Sans Unicode"/>
              </a:rPr>
              <a:t>da</a:t>
            </a:r>
            <a:r>
              <a:rPr dirty="0" sz="1350" spc="-7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1350">
                <a:solidFill>
                  <a:srgbClr val="1F1F1F"/>
                </a:solidFill>
                <a:latin typeface="Lucida Sans Unicode"/>
                <a:cs typeface="Lucida Sans Unicode"/>
              </a:rPr>
              <a:t>Paz</a:t>
            </a:r>
            <a:r>
              <a:rPr dirty="0" sz="1350" spc="-114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75">
                <a:solidFill>
                  <a:srgbClr val="1C1C1C"/>
                </a:solidFill>
                <a:latin typeface="Lucida Sans Unicode"/>
                <a:cs typeface="Lucida Sans Unicode"/>
              </a:rPr>
              <a:t>Campo</a:t>
            </a:r>
            <a:r>
              <a:rPr dirty="0" sz="1350" spc="-5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">
                <a:solidFill>
                  <a:srgbClr val="1D1D1D"/>
                </a:solidFill>
                <a:latin typeface="Lucida Sans Unicode"/>
                <a:cs typeface="Lucida Sans Unicode"/>
              </a:rPr>
              <a:t>Lindo: </a:t>
            </a:r>
            <a:r>
              <a:rPr dirty="0" sz="1350" spc="-85">
                <a:solidFill>
                  <a:srgbClr val="131313"/>
                </a:solidFill>
                <a:latin typeface="Lucida Sans Unicode"/>
                <a:cs typeface="Lucida Sans Unicode"/>
              </a:rPr>
              <a:t>Josimar</a:t>
            </a:r>
            <a:r>
              <a:rPr dirty="0" sz="1350" spc="-7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85">
                <a:solidFill>
                  <a:srgbClr val="1A1A1A"/>
                </a:solidFill>
                <a:latin typeface="Lucida Sans Unicode"/>
                <a:cs typeface="Lucida Sans Unicode"/>
              </a:rPr>
              <a:t>Duarte</a:t>
            </a:r>
            <a:r>
              <a:rPr dirty="0" sz="1350" spc="-3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75">
                <a:solidFill>
                  <a:srgbClr val="1A1A1A"/>
                </a:solidFill>
                <a:latin typeface="Lucida Sans Unicode"/>
                <a:cs typeface="Lucida Sans Unicode"/>
              </a:rPr>
              <a:t>de</a:t>
            </a:r>
            <a:r>
              <a:rPr dirty="0" sz="1350" spc="-10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95">
                <a:solidFill>
                  <a:srgbClr val="1C1C1C"/>
                </a:solidFill>
                <a:latin typeface="Lucida Sans Unicode"/>
                <a:cs typeface="Lucida Sans Unicode"/>
              </a:rPr>
              <a:t>Lima</a:t>
            </a:r>
            <a:r>
              <a:rPr dirty="0" sz="1350" spc="-3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555">
                <a:solidFill>
                  <a:srgbClr val="151515"/>
                </a:solidFill>
                <a:latin typeface="Lucida Sans Unicode"/>
                <a:cs typeface="Lucida Sans Unicode"/>
              </a:rPr>
              <a:t>—</a:t>
            </a:r>
            <a:r>
              <a:rPr dirty="0" sz="1350" spc="-5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">
                <a:solidFill>
                  <a:srgbClr val="151515"/>
                </a:solidFill>
                <a:latin typeface="Lucida Sans Unicode"/>
                <a:cs typeface="Lucida Sans Unicode"/>
              </a:rPr>
              <a:t>Titular;</a:t>
            </a:r>
            <a:endParaRPr sz="1350">
              <a:latin typeface="Lucida Sans Unicode"/>
              <a:cs typeface="Lucida Sans Unicode"/>
            </a:endParaRPr>
          </a:p>
          <a:p>
            <a:pPr marL="19685">
              <a:lnSpc>
                <a:spcPts val="1300"/>
              </a:lnSpc>
            </a:pPr>
            <a:r>
              <a:rPr dirty="0" sz="1350" spc="-80">
                <a:solidFill>
                  <a:srgbClr val="0F0F0F"/>
                </a:solidFill>
                <a:latin typeface="Lucida Sans Unicode"/>
                <a:cs typeface="Lucida Sans Unicode"/>
              </a:rPr>
              <a:t>Geraldo</a:t>
            </a:r>
            <a:r>
              <a:rPr dirty="0" sz="1350" spc="1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0">
                <a:solidFill>
                  <a:srgbClr val="181818"/>
                </a:solidFill>
                <a:latin typeface="Lucida Sans Unicode"/>
                <a:cs typeface="Lucida Sans Unicode"/>
              </a:rPr>
              <a:t>Cândido</a:t>
            </a:r>
            <a:r>
              <a:rPr dirty="0" sz="1350" spc="1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80">
                <a:solidFill>
                  <a:srgbClr val="131313"/>
                </a:solidFill>
                <a:latin typeface="Lucida Sans Unicode"/>
                <a:cs typeface="Lucida Sans Unicode"/>
              </a:rPr>
              <a:t>Cavalcanti</a:t>
            </a:r>
            <a:r>
              <a:rPr dirty="0" sz="1350" spc="5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85">
                <a:solidFill>
                  <a:srgbClr val="161616"/>
                </a:solidFill>
                <a:latin typeface="Lucida Sans Unicode"/>
                <a:cs typeface="Lucida Sans Unicode"/>
              </a:rPr>
              <a:t>Cançado</a:t>
            </a:r>
            <a:r>
              <a:rPr dirty="0" sz="1350" spc="-4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530">
                <a:solidFill>
                  <a:srgbClr val="181818"/>
                </a:solidFill>
                <a:latin typeface="Lucida Sans Unicode"/>
                <a:cs typeface="Lucida Sans Unicode"/>
              </a:rPr>
              <a:t>—</a:t>
            </a:r>
            <a:r>
              <a:rPr dirty="0" sz="1350" spc="-10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">
                <a:solidFill>
                  <a:srgbClr val="1A1A1A"/>
                </a:solidFill>
                <a:latin typeface="Lucida Sans Unicode"/>
                <a:cs typeface="Lucida Sans Unicode"/>
              </a:rPr>
              <a:t>suplente.</a:t>
            </a:r>
            <a:endParaRPr sz="1350">
              <a:latin typeface="Lucida Sans Unicode"/>
              <a:cs typeface="Lucida Sans Unicode"/>
            </a:endParaRPr>
          </a:p>
          <a:p>
            <a:pPr marL="37465" marR="3162935" indent="427355">
              <a:lnSpc>
                <a:spcPct val="142200"/>
              </a:lnSpc>
              <a:spcBef>
                <a:spcPts val="455"/>
              </a:spcBef>
              <a:buClr>
                <a:srgbClr val="1D1D1D"/>
              </a:buClr>
              <a:buChar char="•"/>
              <a:tabLst>
                <a:tab pos="464820" algn="l"/>
              </a:tabLst>
            </a:pPr>
            <a:r>
              <a:rPr dirty="0" sz="1350" spc="-25">
                <a:solidFill>
                  <a:srgbClr val="232323"/>
                </a:solidFill>
                <a:latin typeface="Lucida Sans Unicode"/>
                <a:cs typeface="Lucida Sans Unicode"/>
              </a:rPr>
              <a:t>Paróquia</a:t>
            </a:r>
            <a:r>
              <a:rPr dirty="0" sz="1350" spc="-6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1350">
                <a:solidFill>
                  <a:srgbClr val="1F1F1F"/>
                </a:solidFill>
                <a:latin typeface="Lucida Sans Unicode"/>
                <a:cs typeface="Lucida Sans Unicode"/>
              </a:rPr>
              <a:t>Santa</a:t>
            </a:r>
            <a:r>
              <a:rPr dirty="0" sz="1350" spc="-7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45">
                <a:solidFill>
                  <a:srgbClr val="161616"/>
                </a:solidFill>
                <a:latin typeface="Lucida Sans Unicode"/>
                <a:cs typeface="Lucida Sans Unicode"/>
              </a:rPr>
              <a:t>Terezinha: </a:t>
            </a:r>
            <a:r>
              <a:rPr dirty="0" sz="1350" spc="-50">
                <a:solidFill>
                  <a:srgbClr val="1A1A1A"/>
                </a:solidFill>
                <a:latin typeface="Lucida Sans Unicode"/>
                <a:cs typeface="Lucida Sans Unicode"/>
              </a:rPr>
              <a:t>João</a:t>
            </a:r>
            <a:r>
              <a:rPr dirty="0" sz="1350" spc="-8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70">
                <a:solidFill>
                  <a:srgbClr val="161616"/>
                </a:solidFill>
                <a:latin typeface="Lucida Sans Unicode"/>
                <a:cs typeface="Lucida Sans Unicode"/>
              </a:rPr>
              <a:t>Francisco</a:t>
            </a:r>
            <a:r>
              <a:rPr dirty="0" sz="1350" spc="2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45">
                <a:solidFill>
                  <a:srgbClr val="181818"/>
                </a:solidFill>
                <a:latin typeface="Lucida Sans Unicode"/>
                <a:cs typeface="Lucida Sans Unicode"/>
              </a:rPr>
              <a:t>Neves</a:t>
            </a:r>
            <a:r>
              <a:rPr dirty="0" sz="1350" spc="-13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50">
                <a:solidFill>
                  <a:srgbClr val="212121"/>
                </a:solidFill>
                <a:latin typeface="Lucida Sans Unicode"/>
                <a:cs typeface="Lucida Sans Unicode"/>
              </a:rPr>
              <a:t>-</a:t>
            </a:r>
            <a:r>
              <a:rPr dirty="0" sz="1350" spc="3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">
                <a:solidFill>
                  <a:srgbClr val="181818"/>
                </a:solidFill>
                <a:latin typeface="Lucida Sans Unicode"/>
                <a:cs typeface="Lucida Sans Unicode"/>
              </a:rPr>
              <a:t>Titular;</a:t>
            </a:r>
            <a:endParaRPr sz="1350">
              <a:latin typeface="Lucida Sans Unicode"/>
              <a:cs typeface="Lucida Sans Unicode"/>
            </a:endParaRPr>
          </a:p>
          <a:p>
            <a:pPr marL="20955">
              <a:lnSpc>
                <a:spcPct val="100000"/>
              </a:lnSpc>
              <a:spcBef>
                <a:spcPts val="110"/>
              </a:spcBef>
            </a:pPr>
            <a:r>
              <a:rPr dirty="0" sz="1350" spc="-55">
                <a:solidFill>
                  <a:srgbClr val="161616"/>
                </a:solidFill>
                <a:latin typeface="Lucida Sans Unicode"/>
                <a:cs typeface="Lucida Sans Unicode"/>
              </a:rPr>
              <a:t>Thaís</a:t>
            </a:r>
            <a:r>
              <a:rPr dirty="0" sz="1350" spc="-9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55">
                <a:solidFill>
                  <a:srgbClr val="181818"/>
                </a:solidFill>
                <a:latin typeface="Lucida Sans Unicode"/>
                <a:cs typeface="Lucida Sans Unicode"/>
              </a:rPr>
              <a:t>Pereira</a:t>
            </a:r>
            <a:r>
              <a:rPr dirty="0" sz="1350" spc="1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0">
                <a:solidFill>
                  <a:srgbClr val="212121"/>
                </a:solidFill>
                <a:latin typeface="Lucida Sans Unicode"/>
                <a:cs typeface="Lucida Sans Unicode"/>
              </a:rPr>
              <a:t>da</a:t>
            </a:r>
            <a:r>
              <a:rPr dirty="0" sz="1350" spc="-3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65">
                <a:solidFill>
                  <a:srgbClr val="1F1F1F"/>
                </a:solidFill>
                <a:latin typeface="Lucida Sans Unicode"/>
                <a:cs typeface="Lucida Sans Unicode"/>
              </a:rPr>
              <a:t>Gama</a:t>
            </a:r>
            <a:r>
              <a:rPr dirty="0" sz="1350" spc="2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65">
                <a:solidFill>
                  <a:srgbClr val="2D2D2D"/>
                </a:solidFill>
                <a:latin typeface="Lucida Sans Unicode"/>
                <a:cs typeface="Lucida Sans Unicode"/>
              </a:rPr>
              <a:t>e</a:t>
            </a:r>
            <a:r>
              <a:rPr dirty="0" sz="1350" spc="-14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5">
                <a:solidFill>
                  <a:srgbClr val="181818"/>
                </a:solidFill>
                <a:latin typeface="Lucida Sans Unicode"/>
                <a:cs typeface="Lucida Sans Unicode"/>
              </a:rPr>
              <a:t>Paula-</a:t>
            </a:r>
            <a:r>
              <a:rPr dirty="0" sz="1350" spc="-2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">
                <a:solidFill>
                  <a:srgbClr val="232323"/>
                </a:solidFill>
                <a:latin typeface="Lucida Sans Unicode"/>
                <a:cs typeface="Lucida Sans Unicode"/>
              </a:rPr>
              <a:t>Suplente.</a:t>
            </a:r>
            <a:endParaRPr sz="1350">
              <a:latin typeface="Lucida Sans Unicode"/>
              <a:cs typeface="Lucida Sans Unicode"/>
            </a:endParaRPr>
          </a:p>
          <a:p>
            <a:pPr marL="12700" marR="9525" indent="5080">
              <a:lnSpc>
                <a:spcPts val="1510"/>
              </a:lnSpc>
              <a:spcBef>
                <a:spcPts val="1905"/>
              </a:spcBef>
            </a:pPr>
            <a:r>
              <a:rPr dirty="0" sz="1350" spc="55">
                <a:solidFill>
                  <a:srgbClr val="232323"/>
                </a:solidFill>
                <a:latin typeface="Lucida Sans Unicode"/>
                <a:cs typeface="Lucida Sans Unicode"/>
              </a:rPr>
              <a:t>AÊ.</a:t>
            </a:r>
            <a:r>
              <a:rPr dirty="0" sz="1350" spc="-11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55">
                <a:solidFill>
                  <a:srgbClr val="2A2A2A"/>
                </a:solidFill>
                <a:latin typeface="Lucida Sans Unicode"/>
                <a:cs typeface="Lucida Sans Unicode"/>
              </a:rPr>
              <a:t>3º</a:t>
            </a:r>
            <a:r>
              <a:rPr dirty="0" sz="1350" spc="-7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310">
                <a:solidFill>
                  <a:srgbClr val="1F1F1F"/>
                </a:solidFill>
                <a:latin typeface="Lucida Sans Unicode"/>
                <a:cs typeface="Lucida Sans Unicode"/>
              </a:rPr>
              <a:t>-</a:t>
            </a:r>
            <a:r>
              <a:rPr dirty="0" sz="1350" spc="3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45">
                <a:solidFill>
                  <a:srgbClr val="181818"/>
                </a:solidFill>
                <a:latin typeface="Lucida Sans Unicode"/>
                <a:cs typeface="Lucida Sans Unicode"/>
              </a:rPr>
              <a:t>Ficam</a:t>
            </a:r>
            <a:r>
              <a:rPr dirty="0" sz="1350" spc="-6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85">
                <a:solidFill>
                  <a:srgbClr val="161616"/>
                </a:solidFill>
                <a:latin typeface="Lucida Sans Unicode"/>
                <a:cs typeface="Lucida Sans Unicode"/>
              </a:rPr>
              <a:t>nomeados</a:t>
            </a:r>
            <a:r>
              <a:rPr dirty="0" sz="1350" spc="-2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60">
                <a:solidFill>
                  <a:srgbClr val="212121"/>
                </a:solidFill>
                <a:latin typeface="Lucida Sans Unicode"/>
                <a:cs typeface="Lucida Sans Unicode"/>
              </a:rPr>
              <a:t>para</a:t>
            </a:r>
            <a:r>
              <a:rPr dirty="0" sz="1350" spc="-4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10">
                <a:solidFill>
                  <a:srgbClr val="161616"/>
                </a:solidFill>
                <a:latin typeface="Lucida Sans Unicode"/>
                <a:cs typeface="Lucida Sans Unicode"/>
              </a:rPr>
              <a:t>compor</a:t>
            </a:r>
            <a:r>
              <a:rPr dirty="0" sz="135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50">
                <a:solidFill>
                  <a:srgbClr val="2A2A2A"/>
                </a:solidFill>
                <a:latin typeface="Lucida Sans Unicode"/>
                <a:cs typeface="Lucida Sans Unicode"/>
              </a:rPr>
              <a:t>a</a:t>
            </a:r>
            <a:r>
              <a:rPr dirty="0" sz="1350" spc="-8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65">
                <a:solidFill>
                  <a:srgbClr val="212121"/>
                </a:solidFill>
                <a:latin typeface="Lucida Sans Unicode"/>
                <a:cs typeface="Lucida Sans Unicode"/>
              </a:rPr>
              <a:t>nova</a:t>
            </a:r>
            <a:r>
              <a:rPr dirty="0" sz="1350" spc="-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">
                <a:solidFill>
                  <a:srgbClr val="1F1F1F"/>
                </a:solidFill>
                <a:latin typeface="Lucida Sans Unicode"/>
                <a:cs typeface="Lucida Sans Unicode"/>
              </a:rPr>
              <a:t>Mesa</a:t>
            </a:r>
            <a:r>
              <a:rPr dirty="0" sz="1350" spc="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40">
                <a:solidFill>
                  <a:srgbClr val="2A2A2A"/>
                </a:solidFill>
                <a:latin typeface="Lucida Sans Unicode"/>
                <a:cs typeface="Lucida Sans Unicode"/>
              </a:rPr>
              <a:t>Diretora</a:t>
            </a:r>
            <a:r>
              <a:rPr dirty="0" sz="1350" spc="6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90">
                <a:solidFill>
                  <a:srgbClr val="2A2A2A"/>
                </a:solidFill>
                <a:latin typeface="Lucida Sans Unicode"/>
                <a:cs typeface="Lucida Sans Unicode"/>
              </a:rPr>
              <a:t>do</a:t>
            </a:r>
            <a:r>
              <a:rPr dirty="0" sz="1350" spc="-2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50">
                <a:solidFill>
                  <a:srgbClr val="1F1F1F"/>
                </a:solidFill>
                <a:latin typeface="Lucida Sans Unicode"/>
                <a:cs typeface="Lucida Sans Unicode"/>
              </a:rPr>
              <a:t>Conselho </a:t>
            </a:r>
            <a:r>
              <a:rPr dirty="0" sz="1350" spc="-100">
                <a:solidFill>
                  <a:srgbClr val="0F0F0F"/>
                </a:solidFill>
                <a:latin typeface="Lucida Sans Unicode"/>
                <a:cs typeface="Lucida Sans Unicode"/>
              </a:rPr>
              <a:t>Municipal</a:t>
            </a:r>
            <a:r>
              <a:rPr dirty="0" sz="1350" spc="3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50">
                <a:solidFill>
                  <a:srgbClr val="1A1A1A"/>
                </a:solidFill>
                <a:latin typeface="Lucida Sans Unicode"/>
                <a:cs typeface="Lucida Sans Unicode"/>
              </a:rPr>
              <a:t>de</a:t>
            </a:r>
            <a:r>
              <a:rPr dirty="0" sz="1350" spc="-9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80">
                <a:solidFill>
                  <a:srgbClr val="161616"/>
                </a:solidFill>
                <a:latin typeface="Lucida Sans Unicode"/>
                <a:cs typeface="Lucida Sans Unicode"/>
              </a:rPr>
              <a:t>Assistência</a:t>
            </a:r>
            <a:r>
              <a:rPr dirty="0" sz="1350" spc="8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45">
                <a:solidFill>
                  <a:srgbClr val="161616"/>
                </a:solidFill>
                <a:latin typeface="Lucida Sans Unicode"/>
                <a:cs typeface="Lucida Sans Unicode"/>
              </a:rPr>
              <a:t>Social</a:t>
            </a:r>
            <a:r>
              <a:rPr dirty="0" sz="1350" spc="-8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45">
                <a:solidFill>
                  <a:srgbClr val="1D1D1D"/>
                </a:solidFill>
                <a:latin typeface="Lucida Sans Unicode"/>
                <a:cs typeface="Lucida Sans Unicode"/>
              </a:rPr>
              <a:t>de</a:t>
            </a:r>
            <a:r>
              <a:rPr dirty="0" sz="1350" spc="-7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80">
                <a:solidFill>
                  <a:srgbClr val="131313"/>
                </a:solidFill>
                <a:latin typeface="Lucida Sans Unicode"/>
                <a:cs typeface="Lucida Sans Unicode"/>
              </a:rPr>
              <a:t>Seropédica</a:t>
            </a:r>
            <a:r>
              <a:rPr dirty="0" sz="1350" spc="4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530">
                <a:solidFill>
                  <a:srgbClr val="2D2D2D"/>
                </a:solidFill>
                <a:latin typeface="Lucida Sans Unicode"/>
                <a:cs typeface="Lucida Sans Unicode"/>
              </a:rPr>
              <a:t>—</a:t>
            </a:r>
            <a:r>
              <a:rPr dirty="0" sz="1350" spc="-5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">
                <a:solidFill>
                  <a:srgbClr val="131313"/>
                </a:solidFill>
                <a:latin typeface="Lucida Sans Unicode"/>
                <a:cs typeface="Lucida Sans Unicode"/>
              </a:rPr>
              <a:t>CMAS.</a:t>
            </a:r>
            <a:endParaRPr sz="1350">
              <a:latin typeface="Lucida Sans Unicode"/>
              <a:cs typeface="Lucida Sans Unicode"/>
            </a:endParaRPr>
          </a:p>
          <a:p>
            <a:pPr marL="16510" marR="1408430" indent="2540">
              <a:lnSpc>
                <a:spcPct val="105200"/>
              </a:lnSpc>
              <a:spcBef>
                <a:spcPts val="1480"/>
              </a:spcBef>
            </a:pPr>
            <a:r>
              <a:rPr dirty="0" sz="1350" spc="-20" b="1">
                <a:solidFill>
                  <a:srgbClr val="181818"/>
                </a:solidFill>
                <a:latin typeface="Arial"/>
                <a:cs typeface="Arial"/>
              </a:rPr>
              <a:t>Presidente:</a:t>
            </a:r>
            <a:r>
              <a:rPr dirty="0" sz="1350" spc="280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1350" spc="-95">
                <a:solidFill>
                  <a:srgbClr val="161616"/>
                </a:solidFill>
                <a:latin typeface="Lucida Sans Unicode"/>
                <a:cs typeface="Lucida Sans Unicode"/>
              </a:rPr>
              <a:t>Josimar</a:t>
            </a:r>
            <a:r>
              <a:rPr dirty="0" sz="1350" spc="-3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0">
                <a:solidFill>
                  <a:srgbClr val="181818"/>
                </a:solidFill>
                <a:latin typeface="Lucida Sans Unicode"/>
                <a:cs typeface="Lucida Sans Unicode"/>
              </a:rPr>
              <a:t>Duarte</a:t>
            </a:r>
            <a:r>
              <a:rPr dirty="0" sz="1350" spc="-3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65">
                <a:solidFill>
                  <a:srgbClr val="1A1A1A"/>
                </a:solidFill>
                <a:latin typeface="Lucida Sans Unicode"/>
                <a:cs typeface="Lucida Sans Unicode"/>
              </a:rPr>
              <a:t>de</a:t>
            </a:r>
            <a:r>
              <a:rPr dirty="0" sz="1350" spc="-10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5">
                <a:solidFill>
                  <a:srgbClr val="1C1C1C"/>
                </a:solidFill>
                <a:latin typeface="Lucida Sans Unicode"/>
                <a:cs typeface="Lucida Sans Unicode"/>
              </a:rPr>
              <a:t>Lima</a:t>
            </a:r>
            <a:r>
              <a:rPr dirty="0" sz="1350" spc="-7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555">
                <a:solidFill>
                  <a:srgbClr val="1C1C1C"/>
                </a:solidFill>
                <a:latin typeface="Lucida Sans Unicode"/>
                <a:cs typeface="Lucida Sans Unicode"/>
              </a:rPr>
              <a:t>—</a:t>
            </a:r>
            <a:r>
              <a:rPr dirty="0" sz="1350" spc="-7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55">
                <a:solidFill>
                  <a:srgbClr val="131313"/>
                </a:solidFill>
                <a:latin typeface="Lucida Sans Unicode"/>
                <a:cs typeface="Lucida Sans Unicode"/>
              </a:rPr>
              <a:t>Sociedade</a:t>
            </a:r>
            <a:r>
              <a:rPr dirty="0" sz="1350" spc="-3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">
                <a:solidFill>
                  <a:srgbClr val="1A1A1A"/>
                </a:solidFill>
                <a:latin typeface="Lucida Sans Unicode"/>
                <a:cs typeface="Lucida Sans Unicode"/>
              </a:rPr>
              <a:t>Civil </a:t>
            </a:r>
            <a:r>
              <a:rPr dirty="0" sz="1350">
                <a:solidFill>
                  <a:srgbClr val="1F1F1F"/>
                </a:solidFill>
                <a:latin typeface="Lucida Sans Unicode"/>
                <a:cs typeface="Lucida Sans Unicode"/>
              </a:rPr>
              <a:t>Vice</a:t>
            </a:r>
            <a:r>
              <a:rPr dirty="0" sz="1350" spc="-20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1350">
                <a:solidFill>
                  <a:srgbClr val="2B2B2B"/>
                </a:solidFill>
                <a:latin typeface="Lucida Sans Unicode"/>
                <a:cs typeface="Lucida Sans Unicode"/>
              </a:rPr>
              <a:t>-</a:t>
            </a:r>
            <a:r>
              <a:rPr dirty="0" sz="1350" spc="-7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25" b="1">
                <a:solidFill>
                  <a:srgbClr val="1A1A1A"/>
                </a:solidFill>
                <a:latin typeface="Arial"/>
                <a:cs typeface="Arial"/>
              </a:rPr>
              <a:t>Presidente:</a:t>
            </a:r>
            <a:r>
              <a:rPr dirty="0" sz="1350" spc="55" b="1">
                <a:solidFill>
                  <a:srgbClr val="1A1A1A"/>
                </a:solidFill>
                <a:latin typeface="Arial"/>
                <a:cs typeface="Arial"/>
              </a:rPr>
              <a:t> </a:t>
            </a:r>
            <a:r>
              <a:rPr dirty="0" sz="1350" spc="-90">
                <a:solidFill>
                  <a:srgbClr val="212121"/>
                </a:solidFill>
                <a:latin typeface="Lucida Sans Unicode"/>
                <a:cs typeface="Lucida Sans Unicode"/>
              </a:rPr>
              <a:t>Luzia</a:t>
            </a:r>
            <a:r>
              <a:rPr dirty="0" sz="1350" spc="-1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65">
                <a:solidFill>
                  <a:srgbClr val="0F0F0F"/>
                </a:solidFill>
                <a:latin typeface="Lucida Sans Unicode"/>
                <a:cs typeface="Lucida Sans Unicode"/>
              </a:rPr>
              <a:t>Lopes</a:t>
            </a:r>
            <a:r>
              <a:rPr dirty="0" sz="1350" spc="-4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95">
                <a:solidFill>
                  <a:srgbClr val="1A1A1A"/>
                </a:solidFill>
                <a:latin typeface="Lucida Sans Unicode"/>
                <a:cs typeface="Lucida Sans Unicode"/>
              </a:rPr>
              <a:t>Avila</a:t>
            </a:r>
            <a:r>
              <a:rPr dirty="0" sz="1350" spc="-12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350">
                <a:solidFill>
                  <a:srgbClr val="212121"/>
                </a:solidFill>
                <a:latin typeface="Lucida Sans Unicode"/>
                <a:cs typeface="Lucida Sans Unicode"/>
              </a:rPr>
              <a:t>-</a:t>
            </a:r>
            <a:r>
              <a:rPr dirty="0" sz="1350" spc="6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">
                <a:solidFill>
                  <a:srgbClr val="1C1C1C"/>
                </a:solidFill>
                <a:latin typeface="Lucida Sans Unicode"/>
                <a:cs typeface="Lucida Sans Unicode"/>
              </a:rPr>
              <a:t>Governamental. </a:t>
            </a:r>
            <a:r>
              <a:rPr dirty="0" sz="1350" spc="-30" b="1">
                <a:solidFill>
                  <a:srgbClr val="111111"/>
                </a:solidFill>
                <a:latin typeface="Arial"/>
                <a:cs typeface="Arial"/>
              </a:rPr>
              <a:t>Secretária</a:t>
            </a:r>
            <a:r>
              <a:rPr dirty="0" sz="135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350" spc="-20" b="1">
                <a:solidFill>
                  <a:srgbClr val="212121"/>
                </a:solidFill>
                <a:latin typeface="Arial"/>
                <a:cs typeface="Arial"/>
              </a:rPr>
              <a:t>Executiva:</a:t>
            </a:r>
            <a:r>
              <a:rPr dirty="0" sz="1350" spc="2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350" spc="-60">
                <a:solidFill>
                  <a:srgbClr val="0C0C0C"/>
                </a:solidFill>
                <a:latin typeface="Lucida Sans Unicode"/>
                <a:cs typeface="Lucida Sans Unicode"/>
              </a:rPr>
              <a:t>Elisângela</a:t>
            </a:r>
            <a:r>
              <a:rPr dirty="0" sz="1350" spc="8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20">
                <a:solidFill>
                  <a:srgbClr val="111111"/>
                </a:solidFill>
                <a:latin typeface="Lucida Sans Unicode"/>
                <a:cs typeface="Lucida Sans Unicode"/>
              </a:rPr>
              <a:t>Araújo</a:t>
            </a:r>
            <a:r>
              <a:rPr dirty="0" sz="1350" spc="-2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65">
                <a:solidFill>
                  <a:srgbClr val="212121"/>
                </a:solidFill>
                <a:latin typeface="Lucida Sans Unicode"/>
                <a:cs typeface="Lucida Sans Unicode"/>
              </a:rPr>
              <a:t>de</a:t>
            </a:r>
            <a:r>
              <a:rPr dirty="0" sz="1350" spc="-10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65">
                <a:solidFill>
                  <a:srgbClr val="161616"/>
                </a:solidFill>
                <a:latin typeface="Lucida Sans Unicode"/>
                <a:cs typeface="Lucida Sans Unicode"/>
              </a:rPr>
              <a:t>Assis</a:t>
            </a:r>
            <a:r>
              <a:rPr dirty="0" sz="1350" spc="-10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60">
                <a:solidFill>
                  <a:srgbClr val="181818"/>
                </a:solidFill>
                <a:latin typeface="Lucida Sans Unicode"/>
                <a:cs typeface="Lucida Sans Unicode"/>
              </a:rPr>
              <a:t>Oliveira</a:t>
            </a:r>
            <a:endParaRPr sz="1350">
              <a:latin typeface="Lucida Sans Unicode"/>
              <a:cs typeface="Lucida Sans Unicode"/>
            </a:endParaRPr>
          </a:p>
          <a:p>
            <a:pPr marL="20955">
              <a:lnSpc>
                <a:spcPct val="100000"/>
              </a:lnSpc>
              <a:spcBef>
                <a:spcPts val="1765"/>
              </a:spcBef>
            </a:pPr>
            <a:r>
              <a:rPr dirty="0" sz="1350" spc="-55">
                <a:solidFill>
                  <a:srgbClr val="262626"/>
                </a:solidFill>
                <a:latin typeface="Lucida Sans Unicode"/>
                <a:cs typeface="Lucida Sans Unicode"/>
              </a:rPr>
              <a:t>Art.</a:t>
            </a:r>
            <a:r>
              <a:rPr dirty="0" sz="1350" spc="-10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270">
                <a:solidFill>
                  <a:srgbClr val="181818"/>
                </a:solidFill>
                <a:latin typeface="Lucida Sans Unicode"/>
                <a:cs typeface="Lucida Sans Unicode"/>
              </a:rPr>
              <a:t>4•-</a:t>
            </a:r>
            <a:r>
              <a:rPr dirty="0" sz="1350" spc="-7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20">
                <a:solidFill>
                  <a:srgbClr val="0F0F0F"/>
                </a:solidFill>
                <a:latin typeface="Lucida Sans Unicode"/>
                <a:cs typeface="Lucida Sans Unicode"/>
              </a:rPr>
              <a:t>Este</a:t>
            </a:r>
            <a:r>
              <a:rPr dirty="0" sz="1350" spc="-9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90">
                <a:solidFill>
                  <a:srgbClr val="161616"/>
                </a:solidFill>
                <a:latin typeface="Lucida Sans Unicode"/>
                <a:cs typeface="Lucida Sans Unicode"/>
              </a:rPr>
              <a:t>Decreto</a:t>
            </a:r>
            <a:r>
              <a:rPr dirty="0" sz="1350" spc="-1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95">
                <a:solidFill>
                  <a:srgbClr val="161616"/>
                </a:solidFill>
                <a:latin typeface="Lucida Sans Unicode"/>
                <a:cs typeface="Lucida Sans Unicode"/>
              </a:rPr>
              <a:t>entrará</a:t>
            </a:r>
            <a:r>
              <a:rPr dirty="0" sz="1350" spc="3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90">
                <a:solidFill>
                  <a:srgbClr val="1F1F1F"/>
                </a:solidFill>
                <a:latin typeface="Lucida Sans Unicode"/>
                <a:cs typeface="Lucida Sans Unicode"/>
              </a:rPr>
              <a:t>em</a:t>
            </a:r>
            <a:r>
              <a:rPr dirty="0" sz="1350" spc="-4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14">
                <a:solidFill>
                  <a:srgbClr val="1D1D1D"/>
                </a:solidFill>
                <a:latin typeface="Lucida Sans Unicode"/>
                <a:cs typeface="Lucida Sans Unicode"/>
              </a:rPr>
              <a:t>vigor</a:t>
            </a:r>
            <a:r>
              <a:rPr dirty="0" sz="1350" spc="-95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50">
                <a:solidFill>
                  <a:srgbClr val="1F1F1F"/>
                </a:solidFill>
                <a:latin typeface="Lucida Sans Unicode"/>
                <a:cs typeface="Lucida Sans Unicode"/>
              </a:rPr>
              <a:t>na</a:t>
            </a:r>
            <a:r>
              <a:rPr dirty="0" sz="135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10">
                <a:solidFill>
                  <a:srgbClr val="212121"/>
                </a:solidFill>
                <a:latin typeface="Lucida Sans Unicode"/>
                <a:cs typeface="Lucida Sans Unicode"/>
              </a:rPr>
              <a:t>data</a:t>
            </a:r>
            <a:r>
              <a:rPr dirty="0" sz="1350" spc="-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10">
                <a:solidFill>
                  <a:srgbClr val="181818"/>
                </a:solidFill>
                <a:latin typeface="Lucida Sans Unicode"/>
                <a:cs typeface="Lucida Sans Unicode"/>
              </a:rPr>
              <a:t>da</a:t>
            </a:r>
            <a:r>
              <a:rPr dirty="0" sz="1350" spc="1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65">
                <a:solidFill>
                  <a:srgbClr val="212121"/>
                </a:solidFill>
                <a:latin typeface="Lucida Sans Unicode"/>
                <a:cs typeface="Lucida Sans Unicode"/>
              </a:rPr>
              <a:t>de</a:t>
            </a:r>
            <a:r>
              <a:rPr dirty="0" sz="1350" spc="-13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85">
                <a:solidFill>
                  <a:srgbClr val="151515"/>
                </a:solidFill>
                <a:latin typeface="Lucida Sans Unicode"/>
                <a:cs typeface="Lucida Sans Unicode"/>
              </a:rPr>
              <a:t>sua</a:t>
            </a:r>
            <a:r>
              <a:rPr dirty="0" sz="1350" spc="-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0">
                <a:solidFill>
                  <a:srgbClr val="1F1F1F"/>
                </a:solidFill>
                <a:latin typeface="Lucida Sans Unicode"/>
                <a:cs typeface="Lucida Sans Unicode"/>
              </a:rPr>
              <a:t>publicação.</a:t>
            </a:r>
            <a:endParaRPr sz="1350">
              <a:latin typeface="Lucida Sans Unicode"/>
              <a:cs typeface="Lucida Sans Unicode"/>
            </a:endParaRPr>
          </a:p>
          <a:p>
            <a:pPr marL="3272154">
              <a:lnSpc>
                <a:spcPct val="100000"/>
              </a:lnSpc>
              <a:spcBef>
                <a:spcPts val="1785"/>
              </a:spcBef>
            </a:pPr>
            <a:r>
              <a:rPr dirty="0" sz="1350" spc="-65">
                <a:solidFill>
                  <a:srgbClr val="131313"/>
                </a:solidFill>
                <a:latin typeface="Lucida Sans Unicode"/>
                <a:cs typeface="Lucida Sans Unicode"/>
              </a:rPr>
              <a:t>Seropédica,</a:t>
            </a:r>
            <a:r>
              <a:rPr dirty="0" sz="1350" spc="2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30">
                <a:solidFill>
                  <a:srgbClr val="181818"/>
                </a:solidFill>
                <a:latin typeface="Lucida Sans Unicode"/>
                <a:cs typeface="Lucida Sans Unicode"/>
              </a:rPr>
              <a:t>16</a:t>
            </a:r>
            <a:r>
              <a:rPr dirty="0" sz="1350" spc="-7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75">
                <a:solidFill>
                  <a:srgbClr val="1A1A1A"/>
                </a:solidFill>
                <a:latin typeface="Lucida Sans Unicode"/>
                <a:cs typeface="Lucida Sans Unicode"/>
              </a:rPr>
              <a:t>de</a:t>
            </a:r>
            <a:r>
              <a:rPr dirty="0" sz="1350" spc="-11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110">
                <a:solidFill>
                  <a:srgbClr val="262626"/>
                </a:solidFill>
                <a:latin typeface="Lucida Sans Unicode"/>
                <a:cs typeface="Lucida Sans Unicode"/>
              </a:rPr>
              <a:t>maio</a:t>
            </a:r>
            <a:r>
              <a:rPr dirty="0" sz="1350" spc="-6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65">
                <a:solidFill>
                  <a:srgbClr val="242424"/>
                </a:solidFill>
                <a:latin typeface="Lucida Sans Unicode"/>
                <a:cs typeface="Lucida Sans Unicode"/>
              </a:rPr>
              <a:t>de</a:t>
            </a:r>
            <a:r>
              <a:rPr dirty="0" sz="1350" spc="-16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80">
                <a:solidFill>
                  <a:srgbClr val="1D1D1D"/>
                </a:solidFill>
                <a:latin typeface="Lucida Sans Unicode"/>
                <a:cs typeface="Lucida Sans Unicode"/>
              </a:rPr>
              <a:t>2024.</a:t>
            </a:r>
            <a:endParaRPr sz="13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89427" y="8999877"/>
            <a:ext cx="1900555" cy="4140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50">
              <a:lnSpc>
                <a:spcPts val="1530"/>
              </a:lnSpc>
              <a:spcBef>
                <a:spcPts val="100"/>
              </a:spcBef>
              <a:tabLst>
                <a:tab pos="1389380" algn="l"/>
              </a:tabLst>
            </a:pPr>
            <a:r>
              <a:rPr dirty="0" sz="1350">
                <a:solidFill>
                  <a:srgbClr val="232323"/>
                </a:solidFill>
                <a:latin typeface="Lucida Sans Unicode"/>
                <a:cs typeface="Lucida Sans Unicode"/>
              </a:rPr>
              <a:t>LUCAS</a:t>
            </a:r>
            <a:r>
              <a:rPr dirty="0" sz="1350" spc="13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20">
                <a:solidFill>
                  <a:srgbClr val="1C1C1C"/>
                </a:solidFill>
                <a:latin typeface="Lucida Sans Unicode"/>
                <a:cs typeface="Lucida Sans Unicode"/>
              </a:rPr>
              <a:t>DUTR</a:t>
            </a:r>
            <a:r>
              <a:rPr dirty="0" sz="1350">
                <a:solidFill>
                  <a:srgbClr val="1C1C1C"/>
                </a:solidFill>
                <a:latin typeface="Lucida Sans Unicode"/>
                <a:cs typeface="Lucida Sans Unicode"/>
              </a:rPr>
              <a:t>	</a:t>
            </a:r>
            <a:r>
              <a:rPr dirty="0" sz="1350">
                <a:solidFill>
                  <a:srgbClr val="2A2A2A"/>
                </a:solidFill>
                <a:latin typeface="Lucida Sans Unicode"/>
                <a:cs typeface="Lucida Sans Unicode"/>
              </a:rPr>
              <a:t>D</a:t>
            </a:r>
            <a:r>
              <a:rPr dirty="0" sz="1350" spc="50">
                <a:solidFill>
                  <a:srgbClr val="2A2A2A"/>
                </a:solidFill>
                <a:latin typeface="Lucida Sans Unicode"/>
                <a:cs typeface="Lucida Sans Unicode"/>
              </a:rPr>
              <a:t>  </a:t>
            </a:r>
            <a:r>
              <a:rPr dirty="0" sz="1350">
                <a:solidFill>
                  <a:srgbClr val="161616"/>
                </a:solidFill>
                <a:latin typeface="Lucida Sans Unicode"/>
                <a:cs typeface="Lucida Sans Unicode"/>
              </a:rPr>
              <a:t>S</a:t>
            </a:r>
            <a:r>
              <a:rPr dirty="0" sz="1350" spc="6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1350" spc="-50">
                <a:solidFill>
                  <a:srgbClr val="232323"/>
                </a:solidFill>
                <a:latin typeface="Lucida Sans Unicode"/>
                <a:cs typeface="Lucida Sans Unicode"/>
              </a:rPr>
              <a:t>S</a:t>
            </a:r>
            <a:endParaRPr sz="1350">
              <a:latin typeface="Lucida Sans Unicode"/>
              <a:cs typeface="Lucida Sans Unicode"/>
            </a:endParaRPr>
          </a:p>
          <a:p>
            <a:pPr marL="12700">
              <a:lnSpc>
                <a:spcPts val="1530"/>
              </a:lnSpc>
            </a:pPr>
            <a:r>
              <a:rPr dirty="0" sz="1350" spc="-25" b="1">
                <a:solidFill>
                  <a:srgbClr val="1D1D1D"/>
                </a:solidFill>
                <a:latin typeface="Arial"/>
                <a:cs typeface="Arial"/>
              </a:rPr>
              <a:t>Prefeito </a:t>
            </a:r>
            <a:r>
              <a:rPr dirty="0" sz="1350" spc="-10" b="1">
                <a:solidFill>
                  <a:srgbClr val="111111"/>
                </a:solidFill>
                <a:latin typeface="Arial"/>
                <a:cs typeface="Arial"/>
              </a:rPr>
              <a:t>Municipal</a:t>
            </a:r>
            <a:endParaRPr sz="135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407790" y="8999877"/>
            <a:ext cx="704215" cy="4140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105">
              <a:lnSpc>
                <a:spcPts val="1530"/>
              </a:lnSpc>
              <a:spcBef>
                <a:spcPts val="100"/>
              </a:spcBef>
            </a:pPr>
            <a:r>
              <a:rPr dirty="0" sz="1350" spc="-25">
                <a:solidFill>
                  <a:srgbClr val="242424"/>
                </a:solidFill>
                <a:latin typeface="Lucida Sans Unicode"/>
                <a:cs typeface="Lucida Sans Unicode"/>
              </a:rPr>
              <a:t>OS</a:t>
            </a:r>
            <a:endParaRPr sz="1350">
              <a:latin typeface="Lucida Sans Unicode"/>
              <a:cs typeface="Lucida Sans Unicode"/>
            </a:endParaRPr>
          </a:p>
          <a:p>
            <a:pPr marL="12700">
              <a:lnSpc>
                <a:spcPts val="1530"/>
              </a:lnSpc>
            </a:pPr>
            <a:r>
              <a:rPr dirty="0" sz="1350" spc="-35" b="1">
                <a:solidFill>
                  <a:srgbClr val="181818"/>
                </a:solidFill>
                <a:latin typeface="Arial"/>
                <a:cs typeface="Arial"/>
              </a:rPr>
              <a:t>ropédica</a:t>
            </a:r>
            <a:endParaRPr sz="13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2025-08-22T15:44:04Z</dcterms:created>
  <dcterms:modified xsi:type="dcterms:W3CDTF">2025-08-22T15:44:04Z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2024-05-16T00:00:00Z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2025-08-22T00:00:00Z</vt:filetime>
  </property>
  <property fmtid="{D5CDD505-2E9C-101B-9397-08002B2CF9AE}" pid="5" name="Producer">
    <vt:lpwstr>Scanner System Image Conversion</vt:lpwstr>
  </property>
</Properties>
</file>