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35935" y="8145546"/>
            <a:ext cx="4224527" cy="155965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93191" y="1223050"/>
            <a:ext cx="1338580" cy="0"/>
          </a:xfrm>
          <a:custGeom>
            <a:avLst/>
            <a:gdLst/>
            <a:ahLst/>
            <a:cxnLst/>
            <a:rect l="l" t="t" r="r" b="b"/>
            <a:pathLst>
              <a:path w="1338580" h="0">
                <a:moveTo>
                  <a:pt x="0" y="0"/>
                </a:moveTo>
                <a:lnTo>
                  <a:pt x="1338072" y="0"/>
                </a:lnTo>
              </a:path>
            </a:pathLst>
          </a:custGeom>
          <a:ln w="9138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755647" y="1220003"/>
            <a:ext cx="1386840" cy="0"/>
          </a:xfrm>
          <a:custGeom>
            <a:avLst/>
            <a:gdLst/>
            <a:ahLst/>
            <a:cxnLst/>
            <a:rect l="l" t="t" r="r" b="b"/>
            <a:pathLst>
              <a:path w="1386839" h="0">
                <a:moveTo>
                  <a:pt x="0" y="0"/>
                </a:moveTo>
                <a:lnTo>
                  <a:pt x="1386840" y="0"/>
                </a:lnTo>
              </a:path>
            </a:pathLst>
          </a:custGeom>
          <a:ln w="9138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486655" y="1223050"/>
            <a:ext cx="2310765" cy="0"/>
          </a:xfrm>
          <a:custGeom>
            <a:avLst/>
            <a:gdLst/>
            <a:ahLst/>
            <a:cxnLst/>
            <a:rect l="l" t="t" r="r" b="b"/>
            <a:pathLst>
              <a:path w="2310765" h="0">
                <a:moveTo>
                  <a:pt x="0" y="0"/>
                </a:moveTo>
                <a:lnTo>
                  <a:pt x="2310384" y="0"/>
                </a:lnTo>
              </a:path>
            </a:pathLst>
          </a:custGeom>
          <a:ln w="9138">
            <a:solidFill>
              <a:srgbClr val="4F54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38912" y="420376"/>
            <a:ext cx="707136" cy="64884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6072" y="328989"/>
            <a:ext cx="3782567" cy="2132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14154"/>
            <a:ext cx="2351024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846" y="504136"/>
            <a:ext cx="1127125" cy="318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9900"/>
              </a:lnSpc>
              <a:spcBef>
                <a:spcPts val="100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13131"/>
                </a:solidFill>
                <a:latin typeface="Arial MT"/>
                <a:cs typeface="Arial MT"/>
              </a:rPr>
              <a:t>ItÂaria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Fazenda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70585" y="2590786"/>
            <a:ext cx="292227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91845">
              <a:lnSpc>
                <a:spcPct val="142400"/>
              </a:lnSpc>
              <a:spcBef>
                <a:spcPts val="100"/>
              </a:spcBef>
            </a:pP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PREFEITO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MUNICIPAL,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ne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de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al</a:t>
            </a:r>
            <a:r>
              <a:rPr dirty="0" sz="800" spc="-20">
                <a:solidFill>
                  <a:srgbClr val="828282"/>
                </a:solidFill>
                <a:latin typeface="Arial MT"/>
                <a:cs typeface="Arial MT"/>
              </a:rPr>
              <a:t>.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i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823/2023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4D4D4D"/>
                </a:solidFill>
                <a:latin typeface="Arial MT"/>
                <a:cs typeface="Arial MT"/>
              </a:rPr>
              <a:t>de.</a:t>
            </a:r>
            <a:r>
              <a:rPr dirty="0" sz="8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21/12/2023,</a:t>
            </a:r>
            <a:r>
              <a:rPr dirty="0" sz="80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pu!›Iic.a•.'</a:t>
            </a:r>
            <a:r>
              <a:rPr dirty="0" sz="800" spc="4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800" spc="18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21/12/20a‘</a:t>
            </a:r>
            <a:r>
              <a:rPr dirty="0" sz="800" spc="-10">
                <a:solidFill>
                  <a:srgbClr val="9C9C9C"/>
                </a:solidFill>
                <a:latin typeface="Arial MT"/>
                <a:cs typeface="Arial MT"/>
              </a:rPr>
              <a:t>.-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64092" y="3099503"/>
            <a:ext cx="3155315" cy="417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0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3D3D3D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44444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3B3B3B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solidFill>
                  <a:srgbClr val="464646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Fica</a:t>
            </a:r>
            <a:r>
              <a:rPr dirty="0" sz="75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aberto</a:t>
            </a:r>
            <a:r>
              <a:rPr dirty="0" sz="75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suplementar</a:t>
            </a:r>
            <a:r>
              <a:rPr dirty="0" sz="75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seguintes</a:t>
            </a:r>
            <a:r>
              <a:rPr dirty="0" sz="750" spc="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riut.›çoes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2276" y="4221788"/>
            <a:ext cx="25927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11922" y="4602276"/>
          <a:ext cx="6331585" cy="930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455545"/>
                <a:gridCol w="2426969"/>
                <a:gridCol w="675639"/>
              </a:tblGrid>
              <a:tr h="141605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Agronegócios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00" spc="3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00" spc="229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741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nào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7.600,00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7.600,00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7.600,00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7.600,00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3926847" y="1445415"/>
            <a:ext cx="284035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252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2644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23</a:t>
            </a:r>
            <a:r>
              <a:rPr dirty="0" sz="800" spc="3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1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maio,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800">
              <a:latin typeface="Arial MT"/>
              <a:cs typeface="Arial MT"/>
            </a:endParaRPr>
          </a:p>
          <a:p>
            <a:pPr marL="77470">
              <a:lnSpc>
                <a:spcPts val="935"/>
              </a:lnSpc>
            </a:pP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biu</a:t>
            </a:r>
            <a:r>
              <a:rPr dirty="0" sz="800" spc="-6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crédito</a:t>
            </a:r>
            <a:r>
              <a:rPr dirty="0" sz="800" spc="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suplementar</a:t>
            </a:r>
            <a:r>
              <a:rPr dirty="0" sz="80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total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R$7.600,00,</a:t>
            </a:r>
            <a:r>
              <a:rPr dirty="0" sz="8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para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ts val="935"/>
              </a:lnSpc>
            </a:pPr>
            <a:r>
              <a:rPr dirty="0" sz="800" spc="-105">
                <a:solidFill>
                  <a:srgbClr val="464646"/>
                </a:solidFill>
                <a:latin typeface="Arial MT"/>
                <a:cs typeface="Arial MT"/>
              </a:rPr>
              <a:t>‹1\.le</a:t>
            </a:r>
            <a:r>
              <a:rPr dirty="0" sz="800" spc="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da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outras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41602" y="2648666"/>
            <a:ext cx="2851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880" algn="l"/>
              </a:tabLst>
            </a:pPr>
            <a:r>
              <a:rPr dirty="0" sz="800" spc="-50">
                <a:solidFill>
                  <a:srgbClr val="7E7E7E"/>
                </a:solidFill>
                <a:latin typeface="Arial MT"/>
                <a:cs typeface="Arial MT"/>
              </a:rPr>
              <a:t>'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A1A1A1"/>
                </a:solidFill>
                <a:latin typeface="Arial MT"/>
                <a:cs typeface="Arial MT"/>
              </a:rPr>
              <a:t>'</a:t>
            </a:r>
            <a:r>
              <a:rPr dirty="0" sz="800" spc="20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°›stitucionais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acordo</a:t>
            </a:r>
            <a:r>
              <a:rPr dirty="0" sz="80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65656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Ihe</a:t>
            </a:r>
            <a:r>
              <a:rPr dirty="0" sz="80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confere</a:t>
            </a:r>
            <a:r>
              <a:rPr dirty="0" sz="80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art.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8º</a:t>
            </a:r>
            <a:r>
              <a:rPr dirty="0" sz="800" spc="1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46985" y="5582159"/>
            <a:ext cx="2924175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59105" marR="5080" indent="-447040">
              <a:lnSpc>
                <a:spcPts val="940"/>
              </a:lnSpc>
              <a:spcBef>
                <a:spcPts val="145"/>
              </a:spcBef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Artigo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despesas</a:t>
            </a:r>
            <a:r>
              <a:rPr dirty="0" sz="8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decorrentes</a:t>
            </a:r>
            <a:r>
              <a:rPr dirty="0" sz="800" spc="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da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abertura</a:t>
            </a:r>
            <a:r>
              <a:rPr dirty="0" sz="800" spc="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preser!e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crr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di!-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43</a:t>
            </a:r>
            <a:r>
              <a:rPr dirty="0" sz="80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1º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da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Federal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4.320/64,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Inciso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Arial MT"/>
                <a:cs typeface="Arial MT"/>
              </a:rPr>
              <a:t>ll!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367" y="5582159"/>
            <a:ext cx="2702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5">
                <a:solidFill>
                  <a:srgbClr val="626262"/>
                </a:solidFill>
                <a:latin typeface="Arial MT"/>
                <a:cs typeface="Arial MT"/>
              </a:rPr>
              <a:t>‹;s.•</a:t>
            </a:r>
            <a:r>
              <a:rPr dirty="0" sz="800" spc="3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i</a:t>
            </a:r>
            <a:r>
              <a:rPr dirty="0" sz="800" spc="2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Arial MT"/>
                <a:cs typeface="Arial MT"/>
              </a:rPr>
              <a:t>›‘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ntar,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cobertas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87752" y="5911148"/>
            <a:ext cx="15868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9900"/>
              </a:lnSpc>
              <a:spcBef>
                <a:spcPts val="100"/>
              </a:spcBef>
            </a:pP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Inciso:</a:t>
            </a:r>
            <a:r>
              <a:rPr dirty="0" sz="800" spc="8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ll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Excesso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III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3132" y="6241902"/>
            <a:ext cx="25927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solidFill>
                  <a:srgbClr val="2D2D2D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solidFill>
                  <a:srgbClr val="2D2D2D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84B4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4343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74073" y="5914194"/>
            <a:ext cx="52578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39900"/>
              </a:lnSpc>
              <a:spcBef>
                <a:spcPts val="100"/>
              </a:spcBef>
            </a:pP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R$7 </a:t>
            </a:r>
            <a:r>
              <a:rPr dirty="0" sz="800" spc="-60">
                <a:solidFill>
                  <a:srgbClr val="444444"/>
                </a:solidFill>
                <a:latin typeface="Arial MT"/>
                <a:cs typeface="Arial MT"/>
              </a:rPr>
              <a:t>6U0,00</a:t>
            </a:r>
            <a:r>
              <a:rPr dirty="0" sz="800" spc="5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S7.fir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02778" y="6634093"/>
          <a:ext cx="6325235" cy="1125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2681605"/>
                <a:gridCol w="2163444"/>
                <a:gridCol w="672464"/>
              </a:tblGrid>
              <a:tr h="141605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Agronegócios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48005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7.600,00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17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7.60000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7.600,00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05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7.600,00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42875">
                <a:tc>
                  <a:txBody>
                    <a:bodyPr/>
                    <a:lstStyle/>
                    <a:p>
                      <a:pPr marL="23495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Artigo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Publiqu•.'-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•sn,</a:t>
                      </a:r>
                      <a:r>
                        <a:rPr dirty="0" sz="800" spc="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‹'fim'</a:t>
                      </a:r>
                      <a:r>
                        <a:rPr dirty="0" sz="800" spc="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&lt;-</a:t>
                      </a:r>
                      <a:r>
                        <a:rPr dirty="0" sz="80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-1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cü,zJpra-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2025-08-22T14:20:07Z</dcterms:created>
  <dcterms:modified xsi:type="dcterms:W3CDTF">2025-08-22T14:20:07Z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2025-08-22T00:00:00Z</vt:filetime>
  </property>
  <property fmtid="{D5CDD505-2E9C-101B-9397-08002B2CF9AE}" pid="3" name="LastSaved">
    <vt:filetime>2025-08-22T00:00:00Z</vt:filetime>
  </property>
</Properties>
</file>