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651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</a:t>
            </a:r>
            <a:r>
              <a:rPr dirty="0" sz="550" spc="-90"/>
              <a:t> </a:t>
            </a:r>
            <a:r>
              <a:rPr dirty="0" sz="550">
                <a:solidFill>
                  <a:srgbClr val="111111"/>
                </a:solidFill>
              </a:rPr>
              <a:t>a</a:t>
            </a:r>
            <a:r>
              <a:rPr dirty="0" sz="550" spc="10">
                <a:solidFill>
                  <a:srgbClr val="111111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595959"/>
                </a:solidFill>
              </a:rPr>
              <a:t>#</a:t>
            </a:fld>
            <a:r>
              <a:rPr dirty="0" sz="550" spc="70">
                <a:solidFill>
                  <a:srgbClr val="595959"/>
                </a:solidFill>
              </a:rPr>
              <a:t> </a:t>
            </a:r>
            <a:r>
              <a:rPr dirty="0" sz="550">
                <a:solidFill>
                  <a:srgbClr val="010101"/>
                </a:solidFill>
              </a:rPr>
              <a:t>de</a:t>
            </a:r>
            <a:r>
              <a:rPr dirty="0" sz="550" spc="20">
                <a:solidFill>
                  <a:srgbClr val="010101"/>
                </a:solidFill>
              </a:rPr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651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</a:t>
            </a:r>
            <a:r>
              <a:rPr dirty="0" sz="550" spc="-90"/>
              <a:t> </a:t>
            </a:r>
            <a:r>
              <a:rPr dirty="0" sz="550">
                <a:solidFill>
                  <a:srgbClr val="111111"/>
                </a:solidFill>
              </a:rPr>
              <a:t>a</a:t>
            </a:r>
            <a:r>
              <a:rPr dirty="0" sz="550" spc="10">
                <a:solidFill>
                  <a:srgbClr val="111111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595959"/>
                </a:solidFill>
              </a:rPr>
              <a:t>#</a:t>
            </a:fld>
            <a:r>
              <a:rPr dirty="0" sz="550" spc="70">
                <a:solidFill>
                  <a:srgbClr val="595959"/>
                </a:solidFill>
              </a:rPr>
              <a:t> </a:t>
            </a:r>
            <a:r>
              <a:rPr dirty="0" sz="550">
                <a:solidFill>
                  <a:srgbClr val="010101"/>
                </a:solidFill>
              </a:rPr>
              <a:t>de</a:t>
            </a:r>
            <a:r>
              <a:rPr dirty="0" sz="550" spc="20">
                <a:solidFill>
                  <a:srgbClr val="010101"/>
                </a:solidFill>
              </a:rPr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651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</a:t>
            </a:r>
            <a:r>
              <a:rPr dirty="0" sz="550" spc="-90"/>
              <a:t> </a:t>
            </a:r>
            <a:r>
              <a:rPr dirty="0" sz="550">
                <a:solidFill>
                  <a:srgbClr val="111111"/>
                </a:solidFill>
              </a:rPr>
              <a:t>a</a:t>
            </a:r>
            <a:r>
              <a:rPr dirty="0" sz="550" spc="10">
                <a:solidFill>
                  <a:srgbClr val="111111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595959"/>
                </a:solidFill>
              </a:rPr>
              <a:t>#</a:t>
            </a:fld>
            <a:r>
              <a:rPr dirty="0" sz="550" spc="70">
                <a:solidFill>
                  <a:srgbClr val="595959"/>
                </a:solidFill>
              </a:rPr>
              <a:t> </a:t>
            </a:r>
            <a:r>
              <a:rPr dirty="0" sz="550">
                <a:solidFill>
                  <a:srgbClr val="010101"/>
                </a:solidFill>
              </a:rPr>
              <a:t>de</a:t>
            </a:r>
            <a:r>
              <a:rPr dirty="0" sz="550" spc="20">
                <a:solidFill>
                  <a:srgbClr val="010101"/>
                </a:solidFill>
              </a:rPr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651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</a:t>
            </a:r>
            <a:r>
              <a:rPr dirty="0" sz="550" spc="-90"/>
              <a:t> </a:t>
            </a:r>
            <a:r>
              <a:rPr dirty="0" sz="550">
                <a:solidFill>
                  <a:srgbClr val="111111"/>
                </a:solidFill>
              </a:rPr>
              <a:t>a</a:t>
            </a:r>
            <a:r>
              <a:rPr dirty="0" sz="550" spc="10">
                <a:solidFill>
                  <a:srgbClr val="111111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595959"/>
                </a:solidFill>
              </a:rPr>
              <a:t>#</a:t>
            </a:fld>
            <a:r>
              <a:rPr dirty="0" sz="550" spc="70">
                <a:solidFill>
                  <a:srgbClr val="595959"/>
                </a:solidFill>
              </a:rPr>
              <a:t> </a:t>
            </a:r>
            <a:r>
              <a:rPr dirty="0" sz="550">
                <a:solidFill>
                  <a:srgbClr val="010101"/>
                </a:solidFill>
              </a:rPr>
              <a:t>de</a:t>
            </a:r>
            <a:r>
              <a:rPr dirty="0" sz="550" spc="20">
                <a:solidFill>
                  <a:srgbClr val="010101"/>
                </a:solidFill>
              </a:rPr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651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</a:t>
            </a:r>
            <a:r>
              <a:rPr dirty="0" sz="550" spc="-90"/>
              <a:t> </a:t>
            </a:r>
            <a:r>
              <a:rPr dirty="0" sz="550">
                <a:solidFill>
                  <a:srgbClr val="111111"/>
                </a:solidFill>
              </a:rPr>
              <a:t>a</a:t>
            </a:r>
            <a:r>
              <a:rPr dirty="0" sz="550" spc="10">
                <a:solidFill>
                  <a:srgbClr val="111111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595959"/>
                </a:solidFill>
              </a:rPr>
              <a:t>#</a:t>
            </a:fld>
            <a:r>
              <a:rPr dirty="0" sz="550" spc="70">
                <a:solidFill>
                  <a:srgbClr val="595959"/>
                </a:solidFill>
              </a:rPr>
              <a:t> </a:t>
            </a:r>
            <a:r>
              <a:rPr dirty="0" sz="550">
                <a:solidFill>
                  <a:srgbClr val="010101"/>
                </a:solidFill>
              </a:rPr>
              <a:t>de</a:t>
            </a:r>
            <a:r>
              <a:rPr dirty="0" sz="550" spc="20">
                <a:solidFill>
                  <a:srgbClr val="010101"/>
                </a:solidFill>
              </a:rPr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74170" y="9757262"/>
            <a:ext cx="482993" cy="115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651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</a:t>
            </a:r>
            <a:r>
              <a:rPr dirty="0" sz="550" spc="-90"/>
              <a:t> </a:t>
            </a:r>
            <a:r>
              <a:rPr dirty="0" sz="550">
                <a:solidFill>
                  <a:srgbClr val="111111"/>
                </a:solidFill>
              </a:rPr>
              <a:t>a</a:t>
            </a:r>
            <a:r>
              <a:rPr dirty="0" sz="550" spc="10">
                <a:solidFill>
                  <a:srgbClr val="111111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595959"/>
                </a:solidFill>
              </a:rPr>
              <a:t>#</a:t>
            </a:fld>
            <a:r>
              <a:rPr dirty="0" sz="550" spc="70">
                <a:solidFill>
                  <a:srgbClr val="595959"/>
                </a:solidFill>
              </a:rPr>
              <a:t> </a:t>
            </a:r>
            <a:r>
              <a:rPr dirty="0" sz="550">
                <a:solidFill>
                  <a:srgbClr val="010101"/>
                </a:solidFill>
              </a:rPr>
              <a:t>de</a:t>
            </a:r>
            <a:r>
              <a:rPr dirty="0" sz="550" spc="20">
                <a:solidFill>
                  <a:srgbClr val="010101"/>
                </a:solidFill>
              </a:rPr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Relationship Id="rId3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828" y="1328928"/>
            <a:ext cx="6457410" cy="3962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4918" y="554735"/>
            <a:ext cx="694803" cy="630936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23586" y="9749028"/>
            <a:ext cx="2249170" cy="0"/>
          </a:xfrm>
          <a:custGeom>
            <a:avLst/>
            <a:gdLst/>
            <a:ahLst/>
            <a:cxnLst/>
            <a:rect l="l" t="t" r="r" b="b"/>
            <a:pathLst>
              <a:path w="2249170" h="0">
                <a:moveTo>
                  <a:pt x="0" y="0"/>
                </a:moveTo>
                <a:lnTo>
                  <a:pt x="2248969" y="0"/>
                </a:lnTo>
              </a:path>
            </a:pathLst>
          </a:custGeom>
          <a:ln w="9144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2745694" y="9744456"/>
            <a:ext cx="4138929" cy="106680"/>
            <a:chOff x="2745694" y="9744456"/>
            <a:chExt cx="4138929" cy="106680"/>
          </a:xfrm>
        </p:grpSpPr>
        <p:sp>
          <p:nvSpPr>
            <p:cNvPr id="6" name="object 6" descr=""/>
            <p:cNvSpPr/>
            <p:nvPr/>
          </p:nvSpPr>
          <p:spPr>
            <a:xfrm>
              <a:off x="2745694" y="9749028"/>
              <a:ext cx="4138929" cy="0"/>
            </a:xfrm>
            <a:custGeom>
              <a:avLst/>
              <a:gdLst/>
              <a:ahLst/>
              <a:cxnLst/>
              <a:rect l="l" t="t" r="r" b="b"/>
              <a:pathLst>
                <a:path w="4138929" h="0">
                  <a:moveTo>
                    <a:pt x="0" y="0"/>
                  </a:moveTo>
                  <a:lnTo>
                    <a:pt x="4138347" y="0"/>
                  </a:lnTo>
                </a:path>
              </a:pathLst>
            </a:custGeom>
            <a:ln w="9144">
              <a:solidFill>
                <a:srgbClr val="232328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46821" y="9796272"/>
              <a:ext cx="262075" cy="54863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302752" y="374904"/>
            <a:ext cx="3087370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29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SEROPE</a:t>
            </a:r>
            <a:r>
              <a:rPr dirty="0" sz="1100" spc="-100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O</a:t>
            </a:r>
            <a:r>
              <a:rPr dirty="0" sz="1100" spc="-20">
                <a:latin typeface="Arial MT"/>
                <a:cs typeface="Arial MT"/>
              </a:rPr>
              <a:t>ICA</a:t>
            </a:r>
            <a:endParaRPr sz="1100">
              <a:latin typeface="Arial MT"/>
              <a:cs typeface="Arial MT"/>
            </a:endParaRPr>
          </a:p>
          <a:p>
            <a:pPr marL="13970" marR="1957070">
              <a:lnSpc>
                <a:spcPct val="120000"/>
              </a:lnSpc>
              <a:spcBef>
                <a:spcPts val="540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</a:t>
            </a:r>
            <a:r>
              <a:rPr dirty="0" sz="550" spc="-90"/>
              <a:t> </a:t>
            </a:r>
            <a:r>
              <a:rPr dirty="0" sz="550">
                <a:solidFill>
                  <a:srgbClr val="111111"/>
                </a:solidFill>
              </a:rPr>
              <a:t>a</a:t>
            </a:r>
            <a:r>
              <a:rPr dirty="0" sz="550" spc="10">
                <a:solidFill>
                  <a:srgbClr val="111111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595959"/>
                </a:solidFill>
              </a:rPr>
              <a:t>1</a:t>
            </a:fld>
            <a:r>
              <a:rPr dirty="0" sz="550" spc="70">
                <a:solidFill>
                  <a:srgbClr val="595959"/>
                </a:solidFill>
              </a:rPr>
              <a:t> </a:t>
            </a:r>
            <a:r>
              <a:rPr dirty="0" sz="550">
                <a:solidFill>
                  <a:srgbClr val="010101"/>
                </a:solidFill>
              </a:rPr>
              <a:t>de</a:t>
            </a:r>
            <a:r>
              <a:rPr dirty="0" sz="550" spc="20">
                <a:solidFill>
                  <a:srgbClr val="010101"/>
                </a:solidFill>
              </a:rPr>
              <a:t> </a:t>
            </a:r>
            <a:r>
              <a:rPr dirty="0" sz="550" spc="-50"/>
              <a:t>2</a:t>
            </a:r>
            <a:endParaRPr sz="550"/>
          </a:p>
        </p:txBody>
      </p:sp>
      <p:sp>
        <p:nvSpPr>
          <p:cNvPr id="9" name="object 9" descr=""/>
          <p:cNvSpPr txBox="1"/>
          <p:nvPr/>
        </p:nvSpPr>
        <p:spPr>
          <a:xfrm>
            <a:off x="5065550" y="1552956"/>
            <a:ext cx="174878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-10">
                <a:latin typeface="Arial MT"/>
                <a:cs typeface="Arial MT"/>
              </a:rPr>
              <a:t> 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2638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</a:t>
            </a:r>
            <a:r>
              <a:rPr dirty="0" sz="800" spc="3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maio,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957160" y="1982978"/>
            <a:ext cx="2744470" cy="252729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 indent="635">
              <a:lnSpc>
                <a:spcPts val="890"/>
              </a:lnSpc>
              <a:spcBef>
                <a:spcPts val="135"/>
              </a:spcBef>
            </a:pPr>
            <a:r>
              <a:rPr dirty="0" sz="750">
                <a:latin typeface="Arial MT"/>
                <a:cs typeface="Arial MT"/>
              </a:rPr>
              <a:t>Abr+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R</a:t>
            </a:r>
            <a:r>
              <a:rPr dirty="0" sz="750">
                <a:latin typeface="Arial MT"/>
                <a:cs typeface="Arial MT"/>
              </a:rPr>
              <a:t>$187.308,00,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r>
              <a:rPr dirty="0" sz="750">
                <a:latin typeface="Arial MT"/>
                <a:cs typeface="Arial MT"/>
              </a:rPr>
              <a:t> fins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especifica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outras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79233" y="2717293"/>
            <a:ext cx="6270625" cy="941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91210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PREFEITO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MUk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ICIPAL,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nu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Ihe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art.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823/2023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publ.cada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45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25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4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232323"/>
                </a:solidFill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5">
                <a:solidFill>
                  <a:srgbClr val="232323"/>
                </a:solidFill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3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15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 -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Fica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crÓdito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seguintes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9617" y="4374602"/>
            <a:ext cx="1886585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sng" sz="800">
                <a:uFill>
                  <a:solidFill>
                    <a:srgbClr val="03030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60">
                <a:uFill>
                  <a:solidFill>
                    <a:srgbClr val="03030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03030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03030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2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539990" y="4772632"/>
          <a:ext cx="6382385" cy="14598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5485"/>
                <a:gridCol w="5062220"/>
                <a:gridCol w="538479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OPER4CIONALIZACÂO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5">
                          <a:latin typeface="Arial MT"/>
                          <a:cs typeface="Arial MT"/>
                        </a:rPr>
                        <a:t>OE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BRASIL)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16910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ERCEIROS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PF.SSOA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361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81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526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OPERAÜ!^JNALIZr.GÀ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FMS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27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3.1.9.0.</a:t>
                      </a:r>
                      <a:r>
                        <a:rPr dirty="0" sz="800" spc="-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20720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EXERClCIOS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Sa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127.308,00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127.308,00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187.308,00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289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29915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187.308,00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886427" y="6292596"/>
            <a:ext cx="579374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que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trata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1º </a:t>
            </a:r>
            <a:r>
              <a:rPr dirty="0" sz="800" spc="-3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Fed=.ral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N°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4.320/64.</a:t>
            </a:r>
            <a:r>
              <a:rPr dirty="0" sz="800" spc="-10">
                <a:latin typeface="Arial MT"/>
                <a:cs typeface="Arial MT"/>
              </a:rPr>
              <a:t> Inciso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736167" y="6633972"/>
            <a:ext cx="159702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30">
                <a:latin typeface="Arial MT"/>
                <a:cs typeface="Arial MT"/>
              </a:rPr>
              <a:t>Arrecadar:ãu.</a:t>
            </a:r>
            <a:endParaRPr sz="800">
              <a:latin typeface="Arial MT"/>
              <a:cs typeface="Arial MT"/>
            </a:endParaRPr>
          </a:p>
          <a:p>
            <a:pPr marL="335280">
              <a:lnSpc>
                <a:spcPct val="100000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46202" y="6993970"/>
            <a:ext cx="1888489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sng" sz="75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45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8419">
              <a:lnSpc>
                <a:spcPct val="100000"/>
              </a:lnSpc>
              <a:spcBef>
                <a:spcPts val="36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7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837304" y="6630924"/>
            <a:ext cx="62928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 indent="-3810">
              <a:lnSpc>
                <a:spcPct val="147500"/>
              </a:lnSpc>
              <a:spcBef>
                <a:spcPts val="100"/>
              </a:spcBef>
            </a:pPr>
            <a:r>
              <a:rPr dirty="0" sz="800" spc="-45">
                <a:latin typeface="Arial MT"/>
                <a:cs typeface="Arial MT"/>
              </a:rPr>
              <a:t>RS187.301,00</a:t>
            </a:r>
            <a:r>
              <a:rPr dirty="0" sz="800" spc="-10">
                <a:latin typeface="Arial MT"/>
                <a:cs typeface="Arial MT"/>
              </a:rPr>
              <a:t> S</a:t>
            </a:r>
            <a:r>
              <a:rPr dirty="0" baseline="3472" sz="1200" spc="-15">
                <a:latin typeface="Arial MT"/>
                <a:cs typeface="Arial MT"/>
              </a:rPr>
              <a:t>1</a:t>
            </a:r>
            <a:r>
              <a:rPr dirty="0" sz="800" spc="-10">
                <a:latin typeface="Arial MT"/>
                <a:cs typeface="Arial MT"/>
              </a:rPr>
              <a:t>87.308,00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549132" y="7378672"/>
          <a:ext cx="6378575" cy="16167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040"/>
                <a:gridCol w="4972050"/>
                <a:gridCol w="62865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Saüde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OPER</a:t>
                      </a:r>
                      <a:r>
                        <a:rPr dirty="0" sz="800" spc="-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6CIUNALIZACÃO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ESB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66666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5">
                          <a:solidFill>
                            <a:srgbClr val="66666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DU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"AL/CEO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BRASIL)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23895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9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018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2.746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GESTÃO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SUS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227070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63.654,00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573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27070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150">
                          <a:latin typeface="Arial MT"/>
                          <a:cs typeface="Arial MT"/>
                        </a:rPr>
                        <a:t> 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E*’•ÜA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JURIDIf.'A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ASPS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63.654.00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38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ã”'.fa!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127.308,00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73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'</a:t>
                      </a:r>
                      <a:r>
                        <a:rPr dirty="0" sz="800" spc="165">
                          <a:latin typeface="Arial MT"/>
                          <a:cs typeface="Arial MT"/>
                        </a:rPr>
                        <a:t>  </a:t>
                      </a: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eí</a:t>
                      </a:r>
                      <a:r>
                        <a:rPr dirty="0" sz="800" spc="3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d•</a:t>
                      </a:r>
                      <a:r>
                        <a:rPr dirty="0" sz="80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187.308,00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295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68630">
                        <a:lnSpc>
                          <a:spcPts val="869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187.308,00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2544566" y="9726168"/>
            <a:ext cx="4333875" cy="18415"/>
            <a:chOff x="2544566" y="9726168"/>
            <a:chExt cx="4333875" cy="18415"/>
          </a:xfrm>
        </p:grpSpPr>
        <p:sp>
          <p:nvSpPr>
            <p:cNvPr id="3" name="object 3" descr=""/>
            <p:cNvSpPr/>
            <p:nvPr/>
          </p:nvSpPr>
          <p:spPr>
            <a:xfrm>
              <a:off x="4193203" y="9739884"/>
              <a:ext cx="2684780" cy="0"/>
            </a:xfrm>
            <a:custGeom>
              <a:avLst/>
              <a:gdLst/>
              <a:ahLst/>
              <a:cxnLst/>
              <a:rect l="l" t="t" r="r" b="b"/>
              <a:pathLst>
                <a:path w="2684779" h="0">
                  <a:moveTo>
                    <a:pt x="0" y="0"/>
                  </a:moveTo>
                  <a:lnTo>
                    <a:pt x="2684745" y="0"/>
                  </a:lnTo>
                </a:path>
              </a:pathLst>
            </a:custGeom>
            <a:ln w="9144">
              <a:solidFill>
                <a:srgbClr val="1C1C1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2544566" y="9730740"/>
              <a:ext cx="1637030" cy="0"/>
            </a:xfrm>
            <a:custGeom>
              <a:avLst/>
              <a:gdLst/>
              <a:ahLst/>
              <a:cxnLst/>
              <a:rect l="l" t="t" r="r" b="b"/>
              <a:pathLst>
                <a:path w="1637029" h="0">
                  <a:moveTo>
                    <a:pt x="0" y="0"/>
                  </a:moveTo>
                  <a:lnTo>
                    <a:pt x="1636445" y="0"/>
                  </a:lnTo>
                </a:path>
              </a:pathLst>
            </a:custGeom>
            <a:ln w="9144">
              <a:solidFill>
                <a:srgbClr val="1C1C1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423586" y="9724644"/>
            <a:ext cx="2066289" cy="0"/>
          </a:xfrm>
          <a:custGeom>
            <a:avLst/>
            <a:gdLst/>
            <a:ahLst/>
            <a:cxnLst/>
            <a:rect l="l" t="t" r="r" b="b"/>
            <a:pathLst>
              <a:path w="2066289" h="0">
                <a:moveTo>
                  <a:pt x="0" y="0"/>
                </a:moveTo>
                <a:lnTo>
                  <a:pt x="2066126" y="0"/>
                </a:lnTo>
              </a:path>
            </a:pathLst>
          </a:custGeom>
          <a:ln w="9144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2706079" y="2692907"/>
            <a:ext cx="372110" cy="0"/>
          </a:xfrm>
          <a:custGeom>
            <a:avLst/>
            <a:gdLst/>
            <a:ahLst/>
            <a:cxnLst/>
            <a:rect l="l" t="t" r="r" b="b"/>
            <a:pathLst>
              <a:path w="372110" h="0">
                <a:moveTo>
                  <a:pt x="0" y="0"/>
                </a:moveTo>
                <a:lnTo>
                  <a:pt x="371780" y="0"/>
                </a:lnTo>
              </a:path>
            </a:pathLst>
          </a:custGeom>
          <a:ln w="9144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411397" y="1318260"/>
            <a:ext cx="6454775" cy="0"/>
          </a:xfrm>
          <a:custGeom>
            <a:avLst/>
            <a:gdLst/>
            <a:ahLst/>
            <a:cxnLst/>
            <a:rect l="l" t="t" r="r" b="b"/>
            <a:pathLst>
              <a:path w="6454775" h="0">
                <a:moveTo>
                  <a:pt x="0" y="0"/>
                </a:moveTo>
                <a:lnTo>
                  <a:pt x="6454359" y="0"/>
                </a:lnTo>
              </a:path>
            </a:pathLst>
          </a:custGeom>
          <a:ln w="9144">
            <a:solidFill>
              <a:srgbClr val="1F1F23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472344" y="536447"/>
            <a:ext cx="685800" cy="615950"/>
            <a:chOff x="472344" y="536447"/>
            <a:chExt cx="685800" cy="615950"/>
          </a:xfrm>
        </p:grpSpPr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2344" y="807720"/>
              <a:ext cx="685661" cy="344424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5571" y="536447"/>
              <a:ext cx="390065" cy="259080"/>
            </a:xfrm>
            <a:prstGeom prst="rect">
              <a:avLst/>
            </a:prstGeom>
          </p:spPr>
        </p:pic>
      </p:grpSp>
      <p:sp>
        <p:nvSpPr>
          <p:cNvPr id="11" name="object 11" descr=""/>
          <p:cNvSpPr txBox="1"/>
          <p:nvPr/>
        </p:nvSpPr>
        <p:spPr>
          <a:xfrm>
            <a:off x="1283248" y="402082"/>
            <a:ext cx="3084195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70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MUNICIPAIS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LiE</a:t>
            </a:r>
            <a:r>
              <a:rPr dirty="0" sz="1150" spc="-35">
                <a:latin typeface="Arial MT"/>
                <a:cs typeface="Arial MT"/>
              </a:rPr>
              <a:t> </a:t>
            </a:r>
            <a:r>
              <a:rPr dirty="0" sz="1150" spc="-40" i="1">
                <a:latin typeface="Arial"/>
                <a:cs typeface="Arial"/>
              </a:rPr>
              <a:t>SP.</a:t>
            </a:r>
            <a:r>
              <a:rPr dirty="0" sz="1150" spc="-40">
                <a:latin typeface="Arial MT"/>
                <a:cs typeface="Arial MT"/>
              </a:rPr>
              <a:t>RO.</a:t>
            </a:r>
            <a:r>
              <a:rPr dirty="0" sz="1150" spc="80">
                <a:latin typeface="Arial MT"/>
                <a:cs typeface="Arial MT"/>
              </a:rPr>
              <a:t> </a:t>
            </a:r>
            <a:r>
              <a:rPr dirty="0" sz="1150" spc="65">
                <a:latin typeface="Arial MT"/>
                <a:cs typeface="Arial MT"/>
              </a:rPr>
              <a:t>F*'T'A</a:t>
            </a:r>
            <a:endParaRPr sz="1150">
              <a:latin typeface="Arial MT"/>
              <a:cs typeface="Arial MT"/>
            </a:endParaRPr>
          </a:p>
          <a:p>
            <a:pPr marL="12700" marR="1952625">
              <a:lnSpc>
                <a:spcPct val="1175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25">
                <a:latin typeface="Arial MT"/>
                <a:cs typeface="Arial MT"/>
              </a:rPr>
              <a:t> 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923861" y="9741648"/>
            <a:ext cx="290830" cy="114935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600">
                <a:latin typeface="Cambria"/>
                <a:cs typeface="Cambria"/>
              </a:rPr>
              <a:t>Serva</a:t>
            </a:r>
            <a:r>
              <a:rPr dirty="0" sz="600" spc="-45">
                <a:latin typeface="Cambria"/>
                <a:cs typeface="Cambria"/>
              </a:rPr>
              <a:t> </a:t>
            </a:r>
            <a:r>
              <a:rPr dirty="0" sz="600" spc="-25">
                <a:solidFill>
                  <a:srgbClr val="080808"/>
                </a:solidFill>
                <a:latin typeface="Cambria"/>
                <a:cs typeface="Cambria"/>
              </a:rPr>
              <a:t>ux</a:t>
            </a:r>
            <a:endParaRPr sz="600">
              <a:latin typeface="Cambria"/>
              <a:cs typeface="Cambria"/>
            </a:endParaRPr>
          </a:p>
        </p:txBody>
      </p:sp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"ágina</a:t>
            </a:r>
            <a:r>
              <a:rPr dirty="0" spc="10"/>
              <a:t> </a:t>
            </a:r>
            <a:fld id="{81D60167-4931-47E6-BA6A-407CBD079E47}" type="slidenum">
              <a:rPr dirty="0"/>
              <a:t>2</a:t>
            </a:fld>
            <a:r>
              <a:rPr dirty="0" spc="-35"/>
              <a:t> </a:t>
            </a:r>
            <a:r>
              <a:rPr dirty="0"/>
              <a:t>de </a:t>
            </a:r>
            <a:r>
              <a:rPr dirty="0" spc="-50"/>
              <a:t>2</a:t>
            </a:r>
          </a:p>
        </p:txBody>
      </p:sp>
      <p:sp>
        <p:nvSpPr>
          <p:cNvPr id="12" name="object 12" descr=""/>
          <p:cNvSpPr txBox="1"/>
          <p:nvPr/>
        </p:nvSpPr>
        <p:spPr>
          <a:xfrm>
            <a:off x="767570" y="1403858"/>
            <a:ext cx="4540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57232" y="1403858"/>
            <a:ext cx="332867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e</a:t>
            </a:r>
            <a:r>
              <a:rPr dirty="0" sz="750" spc="5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721832" y="2141474"/>
            <a:ext cx="181737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cio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Pr+feit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›.</a:t>
            </a:r>
            <a:r>
              <a:rPr dirty="0" sz="750" spc="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20</a:t>
            </a:r>
            <a:r>
              <a:rPr dirty="0" sz="750" spc="4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maio.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WAGNER FRANÇA</dc:creator>
  <dc:title>decretos(1).pdf</dc:title>
  <dcterms:created xsi:type="dcterms:W3CDTF">2025-08-22T15:42:53Z</dcterms:created>
  <dcterms:modified xsi:type="dcterms:W3CDTF">2025-08-22T15:42:53Z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2024-05-21T00:00:00Z</vt:filetime>
  </property>
  <property fmtid="{D5CDD505-2E9C-101B-9397-08002B2CF9AE}" pid="3" name="LastSaved">
    <vt:filetime>2025-08-22T00:00:00Z</vt:filetime>
  </property>
  <property fmtid="{D5CDD505-2E9C-101B-9397-08002B2CF9AE}" pid="4" name="Producer">
    <vt:lpwstr>Microsoft: Print To PDF</vt:lpwstr>
  </property>
</Properties>
</file>