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png"/><Relationship Id="rId4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0629" y="527304"/>
            <a:ext cx="676519" cy="61569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72344" y="9718548"/>
            <a:ext cx="2228215" cy="0"/>
          </a:xfrm>
          <a:custGeom>
            <a:avLst/>
            <a:gdLst/>
            <a:ahLst/>
            <a:cxnLst/>
            <a:rect l="l" t="t" r="r" b="b"/>
            <a:pathLst>
              <a:path w="2228215" h="0">
                <a:moveTo>
                  <a:pt x="0" y="0"/>
                </a:moveTo>
                <a:lnTo>
                  <a:pt x="2227637" y="0"/>
                </a:lnTo>
              </a:path>
            </a:pathLst>
          </a:custGeom>
          <a:ln w="9144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2712173" y="9710928"/>
            <a:ext cx="4215130" cy="9525"/>
            <a:chOff x="2712173" y="9710928"/>
            <a:chExt cx="4215130" cy="9525"/>
          </a:xfrm>
        </p:grpSpPr>
        <p:sp>
          <p:nvSpPr>
            <p:cNvPr id="5" name="object 5" descr=""/>
            <p:cNvSpPr/>
            <p:nvPr/>
          </p:nvSpPr>
          <p:spPr>
            <a:xfrm>
              <a:off x="3583725" y="9715500"/>
              <a:ext cx="3343275" cy="0"/>
            </a:xfrm>
            <a:custGeom>
              <a:avLst/>
              <a:gdLst/>
              <a:ahLst/>
              <a:cxnLst/>
              <a:rect l="l" t="t" r="r" b="b"/>
              <a:pathLst>
                <a:path w="3343275" h="0">
                  <a:moveTo>
                    <a:pt x="0" y="0"/>
                  </a:moveTo>
                  <a:lnTo>
                    <a:pt x="3342980" y="0"/>
                  </a:lnTo>
                </a:path>
              </a:pathLst>
            </a:custGeom>
            <a:ln w="9144">
              <a:solidFill>
                <a:srgbClr val="2B2B2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712173" y="9715500"/>
              <a:ext cx="847725" cy="0"/>
            </a:xfrm>
            <a:custGeom>
              <a:avLst/>
              <a:gdLst/>
              <a:ahLst/>
              <a:cxnLst/>
              <a:rect l="l" t="t" r="r" b="b"/>
              <a:pathLst>
                <a:path w="847725" h="0">
                  <a:moveTo>
                    <a:pt x="0" y="0"/>
                  </a:moveTo>
                  <a:lnTo>
                    <a:pt x="847172" y="0"/>
                  </a:lnTo>
                </a:path>
              </a:pathLst>
            </a:custGeom>
            <a:ln w="9144">
              <a:solidFill>
                <a:srgbClr val="2B2B2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426634" y="1296924"/>
            <a:ext cx="6451600" cy="0"/>
          </a:xfrm>
          <a:custGeom>
            <a:avLst/>
            <a:gdLst/>
            <a:ahLst/>
            <a:cxnLst/>
            <a:rect l="l" t="t" r="r" b="b"/>
            <a:pathLst>
              <a:path w="6451600" h="0">
                <a:moveTo>
                  <a:pt x="0" y="0"/>
                </a:moveTo>
                <a:lnTo>
                  <a:pt x="6451312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95350" y="393192"/>
            <a:ext cx="917263" cy="100584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94559" y="6367272"/>
            <a:ext cx="533292" cy="70103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344543" y="353821"/>
            <a:ext cx="2045335" cy="539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050" b="1">
                <a:latin typeface="Arial"/>
                <a:cs typeface="Arial"/>
              </a:rPr>
              <a:t>PREFEITURA</a:t>
            </a:r>
            <a:r>
              <a:rPr dirty="0" sz="1050" spc="315" b="1">
                <a:latin typeface="Arial"/>
                <a:cs typeface="Arial"/>
              </a:rPr>
              <a:t> </a:t>
            </a:r>
            <a:r>
              <a:rPr dirty="0" sz="1050">
                <a:latin typeface="Arial MT"/>
                <a:cs typeface="Arial MT"/>
              </a:rPr>
              <a:t>MUN!CIP</a:t>
            </a:r>
            <a:r>
              <a:rPr dirty="0" sz="1050" spc="405"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212121"/>
                </a:solidFill>
                <a:latin typeface="Arial MT"/>
                <a:cs typeface="Arial MT"/>
              </a:rPr>
              <a:t>.!</a:t>
            </a:r>
            <a:r>
              <a:rPr dirty="0" sz="1050" spc="254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dirty="0" sz="1050">
                <a:latin typeface="Arial MT"/>
                <a:cs typeface="Arial MT"/>
              </a:rPr>
              <a:t>:.</a:t>
            </a:r>
            <a:r>
              <a:rPr dirty="0" sz="1050" spc="335">
                <a:latin typeface="Arial MT"/>
                <a:cs typeface="Arial MT"/>
              </a:rPr>
              <a:t> </a:t>
            </a:r>
            <a:r>
              <a:rPr dirty="0" sz="1050" spc="-50">
                <a:latin typeface="Arial MT"/>
                <a:cs typeface="Arial MT"/>
              </a:rPr>
              <a:t>-</a:t>
            </a:r>
            <a:endParaRPr sz="1050">
              <a:latin typeface="Arial MT"/>
              <a:cs typeface="Arial MT"/>
            </a:endParaRPr>
          </a:p>
          <a:p>
            <a:pPr marL="18415" marR="920750" indent="-6350">
              <a:lnSpc>
                <a:spcPct val="117500"/>
              </a:lnSpc>
              <a:spcBef>
                <a:spcPts val="52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Lourenço.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19</a:t>
            </a:r>
            <a:r>
              <a:rPr dirty="0" sz="800" spc="-20">
                <a:latin typeface="Arial MT"/>
                <a:cs typeface="Arial MT"/>
              </a:rPr>
              <a:t> Fazenda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996716" y="1519428"/>
            <a:ext cx="2849245" cy="690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14425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75">
                <a:latin typeface="Arial MT"/>
                <a:cs typeface="Arial MT"/>
              </a:rPr>
              <a:t>26a</a:t>
            </a:r>
            <a:r>
              <a:rPr dirty="0" sz="800" spc="-1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21</a:t>
            </a:r>
            <a:r>
              <a:rPr dirty="0" sz="800" spc="3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maio.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0"/>
              </a:spcBef>
            </a:pPr>
            <a:endParaRPr sz="800">
              <a:latin typeface="Arial MT"/>
              <a:cs typeface="Arial MT"/>
            </a:endParaRPr>
          </a:p>
          <a:p>
            <a:pPr marL="12700" marR="118745" indent="635">
              <a:lnSpc>
                <a:spcPts val="910"/>
              </a:lnSpc>
            </a:pP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A</a:t>
            </a:r>
            <a:r>
              <a:rPr dirty="0" sz="800" spc="-20">
                <a:latin typeface="Arial MT"/>
                <a:cs typeface="Arial MT"/>
              </a:rPr>
              <a:t>ore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orêdito</a:t>
            </a:r>
            <a:r>
              <a:rPr dirty="0" sz="800" spc="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r>
              <a:rPr dirty="0" sz="800" spc="-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valor</a:t>
            </a:r>
            <a:r>
              <a:rPr dirty="0" sz="800" spc="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óe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RS600.000,00.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65">
                <a:solidFill>
                  <a:srgbClr val="050505"/>
                </a:solidFill>
                <a:latin typeface="Arial MT"/>
                <a:cs typeface="Arial MT"/>
              </a:rPr>
              <a:t>fi.ns</a:t>
            </a:r>
            <a:r>
              <a:rPr dirty="0" sz="800" spc="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se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181818"/>
                </a:solidFill>
                <a:latin typeface="Arial MT"/>
                <a:cs typeface="Arial MT"/>
              </a:rPr>
              <a:t>ou</a:t>
            </a:r>
            <a:r>
              <a:rPr dirty="0" sz="800" spc="-60">
                <a:latin typeface="Arial MT"/>
                <a:cs typeface="Arial MT"/>
              </a:rPr>
              <a:t>mas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21897" y="2689861"/>
            <a:ext cx="6261735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9121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PRE</a:t>
            </a:r>
            <a:r>
              <a:rPr dirty="0" sz="800" spc="-1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MUNICIPAL</a:t>
            </a:r>
            <a:r>
              <a:rPr dirty="0" sz="800" spc="-6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.</a:t>
            </a:r>
            <a:r>
              <a:rPr dirty="0" sz="800" spc="-5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uso </a:t>
            </a:r>
            <a:r>
              <a:rPr dirty="0" sz="800" spc="-95">
                <a:solidFill>
                  <a:srgbClr val="080808"/>
                </a:solidFill>
                <a:latin typeface="Arial MT"/>
                <a:cs typeface="Arial MT"/>
              </a:rPr>
              <a:t>ele</a:t>
            </a:r>
            <a:r>
              <a:rPr dirty="0" sz="800" spc="3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atriL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.il</a:t>
            </a:r>
            <a:r>
              <a:rPr dirty="0" sz="800" spc="49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r</a:t>
            </a:r>
            <a:r>
              <a:rPr dirty="0" sz="800" spc="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383838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leo-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is.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com</a:t>
            </a:r>
            <a:r>
              <a:rPr dirty="0" sz="8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qr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c:onfere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o </a:t>
            </a:r>
            <a:r>
              <a:rPr dirty="0" sz="800" spc="-3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B”</a:t>
            </a:r>
            <a:r>
              <a:rPr dirty="0" sz="800" spc="15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75">
                <a:latin typeface="Arial MT"/>
                <a:cs typeface="Arial MT"/>
              </a:rPr>
              <a:t>LF.I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em</a:t>
            </a:r>
            <a:r>
              <a:rPr dirty="0" sz="800" spc="17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21/12.f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J2S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45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5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4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A0A0A"/>
                </a:solidFill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20">
                <a:solidFill>
                  <a:srgbClr val="0A0A0A"/>
                </a:solidFill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5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2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1°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°uquinte8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0r›tac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0">
                <a:latin typeface="Arial MT"/>
                <a:cs typeface="Arial MT"/>
              </a:rPr>
              <a:t>c</a:t>
            </a:r>
            <a:r>
              <a:rPr dirty="0" sz="800" spc="-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e*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82281" y="4341989"/>
            <a:ext cx="2599690" cy="38163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u="heavy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6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400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48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23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18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582653" y="4742152"/>
          <a:ext cx="6371590" cy="9467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2468880"/>
                <a:gridCol w="2393950"/>
                <a:gridCol w="732154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OperacionalizaCáo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472" sz="1200" spc="3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baseline="3472" sz="1200" spc="-1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°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SENTENCAS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JUDICIAIS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7531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2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”c'taI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11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488375" y="5734812"/>
            <a:ext cx="6225540" cy="1074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05510" marR="5080" indent="-449580">
              <a:lnSpc>
                <a:spcPct val="1075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aber*'</a:t>
            </a:r>
            <a:r>
              <a:rPr dirty="0" sz="800" spc="-35">
                <a:solidFill>
                  <a:srgbClr val="4B4B4B"/>
                </a:solidFill>
                <a:latin typeface="Arial MT"/>
                <a:cs typeface="Arial MT"/>
              </a:rPr>
              <a:t>,'</a:t>
            </a: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,1 </a:t>
            </a:r>
            <a:r>
              <a:rPr dirty="0" sz="800" spc="-80">
                <a:latin typeface="Arial MT"/>
                <a:cs typeface="Arial MT"/>
              </a:rPr>
              <a:t>rJo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24242"/>
                </a:solidFill>
                <a:latin typeface="Arial MT"/>
                <a:cs typeface="Arial MT"/>
              </a:rPr>
              <a:t>gi</a:t>
            </a:r>
            <a:r>
              <a:rPr dirty="0" sz="800" spc="-35">
                <a:solidFill>
                  <a:srgbClr val="131313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212121"/>
                </a:solidFill>
                <a:latin typeface="Arial MT"/>
                <a:cs typeface="Arial MT"/>
              </a:rPr>
              <a:t>s‹ci</a:t>
            </a:r>
            <a:r>
              <a:rPr dirty="0" sz="800" spc="7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f:’ </a:t>
            </a:r>
            <a:r>
              <a:rPr dirty="0" sz="800" spc="-50">
                <a:solidFill>
                  <a:srgbClr val="282828"/>
                </a:solidFill>
                <a:latin typeface="Arial MT"/>
                <a:cs typeface="Arial MT"/>
              </a:rPr>
              <a:t>‹:rr</a:t>
            </a:r>
            <a:r>
              <a:rPr dirty="0" sz="80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545454"/>
                </a:solidFill>
                <a:latin typeface="Arial MT"/>
                <a:cs typeface="Arial MT"/>
              </a:rPr>
              <a:t>‹J‹'o</a:t>
            </a:r>
            <a:r>
              <a:rPr dirty="0" sz="800" spc="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105">
                <a:latin typeface="Arial MT"/>
                <a:cs typeface="Arial MT"/>
              </a:rPr>
              <a:t>°.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u:I.‘mentar.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serão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com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que</a:t>
            </a:r>
            <a:r>
              <a:rPr dirty="0" sz="800" spc="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o</a:t>
            </a:r>
            <a:r>
              <a:rPr dirty="0" sz="800" spc="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Arti¿c </a:t>
            </a:r>
            <a:r>
              <a:rPr dirty="0" sz="800">
                <a:solidFill>
                  <a:srgbClr val="070707"/>
                </a:solidFill>
                <a:latin typeface="Arial MT"/>
                <a:cs typeface="Arial MT"/>
              </a:rPr>
              <a:t>43</a:t>
            </a:r>
            <a:r>
              <a:rPr dirty="0" sz="800" spc="-6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Fede</a:t>
            </a:r>
            <a:r>
              <a:rPr dirty="0" sz="800" spc="27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'</a:t>
            </a:r>
            <a:r>
              <a:rPr dirty="0" sz="800" spc="12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!g°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31313"/>
                </a:solidFill>
                <a:latin typeface="Arial MT"/>
                <a:cs typeface="Arial MT"/>
              </a:rPr>
              <a:t>+.?20*ü^</a:t>
            </a:r>
            <a:r>
              <a:rPr dirty="0" sz="800" spc="2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181818"/>
                </a:solidFill>
                <a:latin typeface="Arial MT"/>
                <a:cs typeface="Arial MT"/>
              </a:rPr>
              <a:t>In-</a:t>
            </a:r>
            <a:r>
              <a:rPr dirty="0" sz="800" spc="-60">
                <a:solidFill>
                  <a:srgbClr val="181818"/>
                </a:solidFill>
                <a:latin typeface="Arial MT"/>
                <a:cs typeface="Arial MT"/>
              </a:rPr>
              <a:t>.isa›</a:t>
            </a:r>
            <a:r>
              <a:rPr dirty="0" sz="80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II'</a:t>
            </a:r>
            <a:endParaRPr sz="800">
              <a:latin typeface="Arial MT"/>
              <a:cs typeface="Arial MT"/>
            </a:endParaRPr>
          </a:p>
          <a:p>
            <a:pPr marL="1623060" marR="2212975" indent="-323215">
              <a:lnSpc>
                <a:spcPct val="142500"/>
              </a:lnSpc>
              <a:spcBef>
                <a:spcPts val="745"/>
              </a:spcBef>
              <a:tabLst>
                <a:tab pos="2160905" algn="l"/>
                <a:tab pos="3401060" algn="l"/>
              </a:tabLst>
            </a:pPr>
            <a:r>
              <a:rPr dirty="0" sz="800" spc="-10">
                <a:latin typeface="Arial MT"/>
                <a:cs typeface="Arial MT"/>
              </a:rPr>
              <a:t>Inciso.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Il</a:t>
            </a:r>
            <a:r>
              <a:rPr dirty="0" sz="800" spc="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Exce°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85">
                <a:solidFill>
                  <a:srgbClr val="0C0C0C"/>
                </a:solidFill>
                <a:latin typeface="Arial MT"/>
                <a:cs typeface="Arial MT"/>
              </a:rPr>
              <a:t>'u'e</a:t>
            </a:r>
            <a:r>
              <a:rPr dirty="0" sz="800" spc="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Ar/ecadaçac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PSo00.00000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800" spc="5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+'r'.</a:t>
            </a:r>
            <a:r>
              <a:rPr dirty="0" sz="800" spc="27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85">
                <a:latin typeface="Arial MT"/>
                <a:cs typeface="Arial MT"/>
              </a:rPr>
              <a:t>‹ç.üu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u="heavy" sz="8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9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480"/>
              </a:spcBef>
            </a:pPr>
            <a:r>
              <a:rPr dirty="0" sz="800" spc="85">
                <a:latin typeface="Arial MT"/>
                <a:cs typeface="Arial MT"/>
              </a:rPr>
              <a:t>PREFEITURA</a:t>
            </a:r>
            <a:r>
              <a:rPr dirty="0" sz="800" spc="229">
                <a:latin typeface="Arial MT"/>
                <a:cs typeface="Arial MT"/>
              </a:rPr>
              <a:t> </a:t>
            </a:r>
            <a:r>
              <a:rPr dirty="0" sz="800" spc="90">
                <a:latin typeface="Arial MT"/>
                <a:cs typeface="Arial MT"/>
              </a:rPr>
              <a:t>MUNICIPAL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105">
                <a:latin typeface="Arial MT"/>
                <a:cs typeface="Arial MT"/>
              </a:rPr>
              <a:t>DE</a:t>
            </a:r>
            <a:r>
              <a:rPr dirty="0" sz="800" spc="75">
                <a:latin typeface="Arial MT"/>
                <a:cs typeface="Arial MT"/>
              </a:rPr>
              <a:t> SEROPEDICA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588748" y="6833080"/>
          <a:ext cx="6378575" cy="1120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2461260"/>
                <a:gridCol w="2406015"/>
                <a:gridCol w="734060"/>
              </a:tblGrid>
              <a:tr h="14033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Operacionalizacáo </a:t>
                      </a:r>
                      <a:r>
                        <a:rPr dirty="0" sz="800" spc="-7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elas</a:t>
                      </a:r>
                      <a:r>
                        <a:rPr dirty="0" sz="800" spc="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L/nicl.,.te'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133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Uutrus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náo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V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inculadus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25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!JA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ERIAIS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latin typeface="Arial MT"/>
                          <a:cs typeface="Arial MT"/>
                        </a:rPr>
                        <a:t>GE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CONSU</a:t>
                      </a:r>
                      <a:r>
                        <a:rPr dirty="0" sz="80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40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089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200000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446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3.3.9.0.35.00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SERVIGOS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CONSUI.-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7&lt;7RIA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108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Oi</a:t>
                      </a:r>
                      <a:r>
                        <a:rPr dirty="0" sz="800" spc="-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irá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7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47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9560">
                        <a:lnSpc>
                          <a:spcPts val="91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869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1390629" y="7917180"/>
            <a:ext cx="466407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>
                <a:latin typeface="Arial MT"/>
                <a:cs typeface="Arial MT"/>
              </a:rPr>
              <a:t>Secretária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Defesa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35">
                <a:latin typeface="Arial MT"/>
                <a:cs typeface="Arial MT"/>
              </a:rPr>
              <a:t>MANUTENCAO.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ADMINIS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fRAÇÂO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E</a:t>
            </a:r>
            <a:r>
              <a:rPr dirty="0" sz="800" spc="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?›Pr-</a:t>
            </a:r>
            <a:r>
              <a:rPr dirty="0" sz="800" spc="-9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DAS</a:t>
            </a:r>
            <a:r>
              <a:rPr dirty="0" sz="800">
                <a:solidFill>
                  <a:srgbClr val="575757"/>
                </a:solidFill>
                <a:latin typeface="Arial MT"/>
                <a:cs typeface="Arial MT"/>
              </a:rPr>
              <a:t>'</a:t>
            </a:r>
            <a:r>
              <a:rPr dirty="0" sz="800" spc="9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:'xALIÜA':/*,O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SUBSECRETARIA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00" spc="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DEFESA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13893" y="7920228"/>
            <a:ext cx="591820" cy="54673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01.35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Arial MT"/>
                <a:cs typeface="Arial MT"/>
              </a:rPr>
              <a:t>2.018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59"/>
              </a:spcBef>
            </a:pPr>
            <a:r>
              <a:rPr dirty="0" sz="800" spc="-25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93328" y="8322564"/>
            <a:ext cx="16948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OUTROS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484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ONSUMCJ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27658" y="8276844"/>
            <a:ext cx="212725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6884">
              <a:lnSpc>
                <a:spcPct val="1375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Impostos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Vinculados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30303"/>
                </a:solidFill>
                <a:latin typeface="Arial MT"/>
                <a:cs typeface="Arial MT"/>
              </a:rPr>
              <a:t>Sa</a:t>
            </a:r>
            <a:r>
              <a:rPr dirty="0" sz="80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”iotal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dc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/</a:t>
            </a:r>
            <a:r>
              <a:rPr dirty="0" sz="800" spc="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85800">
              <a:lnSpc>
                <a:spcPct val="100000"/>
              </a:lnSpc>
              <a:spcBef>
                <a:spcPts val="22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363559" y="8276844"/>
            <a:ext cx="510540" cy="68072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25">
                <a:latin typeface="Arial MT"/>
                <a:cs typeface="Arial MT"/>
              </a:rPr>
              <a:t>130.000.00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25">
                <a:latin typeface="Arial MT"/>
                <a:cs typeface="Arial MT"/>
              </a:rPr>
              <a:t>150.000,00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sz="800" spc="-25">
                <a:latin typeface="Arial MT"/>
                <a:cs typeface="Arial MT"/>
              </a:rPr>
              <a:t>150.000,00</a:t>
            </a:r>
            <a:endParaRPr sz="800">
              <a:latin typeface="Arial MT"/>
              <a:cs typeface="Arial MT"/>
            </a:endParaRPr>
          </a:p>
          <a:p>
            <a:pPr marL="19685">
              <a:lnSpc>
                <a:spcPct val="100000"/>
              </a:lnSpc>
              <a:spcBef>
                <a:spcPts val="215"/>
              </a:spcBef>
            </a:pPr>
            <a:r>
              <a:rPr dirty="0" sz="800" spc="-30">
                <a:latin typeface="Arial MT"/>
                <a:cs typeface="Arial MT"/>
              </a:rPr>
              <a:t>600.000,00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96936" y="2057400"/>
            <a:ext cx="1944231" cy="145999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1486" y="545592"/>
            <a:ext cx="676519" cy="61874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44918" y="9770364"/>
            <a:ext cx="2657475" cy="0"/>
          </a:xfrm>
          <a:custGeom>
            <a:avLst/>
            <a:gdLst/>
            <a:ahLst/>
            <a:cxnLst/>
            <a:rect l="l" t="t" r="r" b="b"/>
            <a:pathLst>
              <a:path w="2657475" h="0">
                <a:moveTo>
                  <a:pt x="0" y="0"/>
                </a:moveTo>
                <a:lnTo>
                  <a:pt x="2657319" y="0"/>
                </a:lnTo>
              </a:path>
            </a:pathLst>
          </a:custGeom>
          <a:ln w="9144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446593" y="9770364"/>
            <a:ext cx="307975" cy="0"/>
          </a:xfrm>
          <a:custGeom>
            <a:avLst/>
            <a:gdLst/>
            <a:ahLst/>
            <a:cxnLst/>
            <a:rect l="l" t="t" r="r" b="b"/>
            <a:pathLst>
              <a:path w="307975" h="0">
                <a:moveTo>
                  <a:pt x="0" y="0"/>
                </a:moveTo>
                <a:lnTo>
                  <a:pt x="307785" y="0"/>
                </a:lnTo>
              </a:path>
            </a:pathLst>
          </a:custGeom>
          <a:ln w="9144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4153587" y="9762744"/>
            <a:ext cx="2745740" cy="12700"/>
            <a:chOff x="4153587" y="9762744"/>
            <a:chExt cx="2745740" cy="12700"/>
          </a:xfrm>
        </p:grpSpPr>
        <p:sp>
          <p:nvSpPr>
            <p:cNvPr id="7" name="object 7" descr=""/>
            <p:cNvSpPr/>
            <p:nvPr/>
          </p:nvSpPr>
          <p:spPr>
            <a:xfrm>
              <a:off x="4397377" y="9770364"/>
              <a:ext cx="2501900" cy="0"/>
            </a:xfrm>
            <a:custGeom>
              <a:avLst/>
              <a:gdLst/>
              <a:ahLst/>
              <a:cxnLst/>
              <a:rect l="l" t="t" r="r" b="b"/>
              <a:pathLst>
                <a:path w="2501900" h="0">
                  <a:moveTo>
                    <a:pt x="0" y="0"/>
                  </a:moveTo>
                  <a:lnTo>
                    <a:pt x="2501902" y="0"/>
                  </a:lnTo>
                </a:path>
              </a:pathLst>
            </a:custGeom>
            <a:ln w="9144">
              <a:solidFill>
                <a:srgbClr val="3438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153587" y="9767316"/>
              <a:ext cx="207645" cy="0"/>
            </a:xfrm>
            <a:custGeom>
              <a:avLst/>
              <a:gdLst/>
              <a:ahLst/>
              <a:cxnLst/>
              <a:rect l="l" t="t" r="r" b="b"/>
              <a:pathLst>
                <a:path w="207645" h="0">
                  <a:moveTo>
                    <a:pt x="0" y="0"/>
                  </a:moveTo>
                  <a:lnTo>
                    <a:pt x="207222" y="0"/>
                  </a:lnTo>
                </a:path>
              </a:pathLst>
            </a:custGeom>
            <a:ln w="9144">
              <a:solidFill>
                <a:srgbClr val="34383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3656863" y="1330452"/>
            <a:ext cx="3212465" cy="0"/>
          </a:xfrm>
          <a:custGeom>
            <a:avLst/>
            <a:gdLst/>
            <a:ahLst/>
            <a:cxnLst/>
            <a:rect l="l" t="t" r="r" b="b"/>
            <a:pathLst>
              <a:path w="3212465" h="0">
                <a:moveTo>
                  <a:pt x="0" y="0"/>
                </a:moveTo>
                <a:lnTo>
                  <a:pt x="3211943" y="0"/>
                </a:lnTo>
              </a:path>
            </a:pathLst>
          </a:custGeom>
          <a:ln w="9144">
            <a:solidFill>
              <a:srgbClr val="3838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417491" y="1327404"/>
            <a:ext cx="3102610" cy="0"/>
          </a:xfrm>
          <a:custGeom>
            <a:avLst/>
            <a:gdLst/>
            <a:ahLst/>
            <a:cxnLst/>
            <a:rect l="l" t="t" r="r" b="b"/>
            <a:pathLst>
              <a:path w="3102610" h="0">
                <a:moveTo>
                  <a:pt x="0" y="0"/>
                </a:moveTo>
                <a:lnTo>
                  <a:pt x="3102237" y="0"/>
                </a:lnTo>
              </a:path>
            </a:pathLst>
          </a:custGeom>
          <a:ln w="9144">
            <a:solidFill>
              <a:srgbClr val="38383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65105" y="9774936"/>
            <a:ext cx="911168" cy="100584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286409" y="408178"/>
            <a:ext cx="1961514" cy="554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5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75">
                <a:latin typeface="Arial MT"/>
                <a:cs typeface="Arial MT"/>
              </a:rPr>
              <a:t> </a:t>
            </a:r>
            <a:r>
              <a:rPr dirty="0" sz="1150" spc="-25">
                <a:solidFill>
                  <a:srgbClr val="313131"/>
                </a:solidFill>
                <a:latin typeface="Arial MT"/>
                <a:cs typeface="Arial MT"/>
              </a:rPr>
              <a:t>'-</a:t>
            </a:r>
            <a:endParaRPr sz="1150">
              <a:latin typeface="Arial MT"/>
              <a:cs typeface="Arial MT"/>
            </a:endParaRPr>
          </a:p>
          <a:p>
            <a:pPr marL="15240" marR="826769" indent="-3175">
              <a:lnSpc>
                <a:spcPct val="12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19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583872" y="408178"/>
            <a:ext cx="78803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1640" algn="l"/>
              </a:tabLst>
            </a:pPr>
            <a:r>
              <a:rPr dirty="0" sz="1150" spc="-310">
                <a:solidFill>
                  <a:srgbClr val="525252"/>
                </a:solidFill>
                <a:latin typeface="Arial MT"/>
                <a:cs typeface="Arial MT"/>
              </a:rPr>
              <a:t>%</a:t>
            </a:r>
            <a:r>
              <a:rPr dirty="0" sz="115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1*"</a:t>
            </a:r>
            <a:r>
              <a:rPr dirty="0" sz="1150">
                <a:latin typeface="Arial MT"/>
                <a:cs typeface="Arial MT"/>
              </a:rPr>
              <a:t>	Mi</a:t>
            </a:r>
            <a:r>
              <a:rPr dirty="0" sz="1150" spc="475">
                <a:latin typeface="Arial MT"/>
                <a:cs typeface="Arial MT"/>
              </a:rPr>
              <a:t> </a:t>
            </a:r>
            <a:r>
              <a:rPr dirty="0" sz="1150" spc="-50">
                <a:latin typeface="Arial MT"/>
                <a:cs typeface="Arial MT"/>
              </a:rPr>
              <a:t>A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73665" y="1406906"/>
            <a:ext cx="45783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3º</a:t>
            </a:r>
            <a:r>
              <a:rPr dirty="0" sz="750" spc="-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63327" y="1406906"/>
            <a:ext cx="33267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as</a:t>
            </a:r>
            <a:r>
              <a:rPr dirty="0" sz="75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em</a:t>
            </a:r>
            <a:r>
              <a:rPr dirty="0" sz="750" spc="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 spc="-35">
                <a:solidFill>
                  <a:srgbClr val="282828"/>
                </a:solidFill>
                <a:latin typeface="Arial MT"/>
                <a:cs typeface="Arial MT"/>
              </a:rPr>
              <a:t>contrźrio.</a:t>
            </a:r>
            <a:r>
              <a:rPr dirty="0" sz="750" spc="9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Publique</a:t>
            </a:r>
            <a:r>
              <a:rPr dirty="0" sz="750" spc="-9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42424"/>
                </a:solidFill>
                <a:latin typeface="Arial MT"/>
                <a:cs typeface="Arial MT"/>
              </a:rPr>
              <a:t>-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se,</a:t>
            </a:r>
            <a:r>
              <a:rPr dirty="0" sz="750" spc="5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afix</a:t>
            </a:r>
            <a:r>
              <a:rPr dirty="0" sz="750" spc="3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-se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B6B6B"/>
                </a:solidFill>
                <a:latin typeface="Arial MT"/>
                <a:cs typeface="Arial MT"/>
              </a:rPr>
              <a:t>e</a:t>
            </a:r>
            <a:r>
              <a:rPr dirty="0" sz="750" spc="60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90563" y="9780778"/>
            <a:ext cx="48196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161616"/>
                </a:solidFill>
                <a:latin typeface="Arial MT"/>
                <a:cs typeface="Arial MT"/>
              </a:rPr>
              <a:t>Pâgina</a:t>
            </a:r>
            <a:r>
              <a:rPr dirty="0" sz="550" spc="9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626262"/>
                </a:solidFill>
                <a:latin typeface="Arial MT"/>
                <a:cs typeface="Arial MT"/>
              </a:rPr>
              <a:t>2</a:t>
            </a:r>
            <a:r>
              <a:rPr dirty="0" sz="550" spc="4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550" spc="5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525252"/>
                </a:solidFill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decretos(1).pdf</dc:title>
  <dcterms:created xsi:type="dcterms:W3CDTF">2025-08-22T14:21:23Z</dcterms:created>
  <dcterms:modified xsi:type="dcterms:W3CDTF">2025-08-22T14:21:23Z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2024-05-21T00:00:00Z</vt:filetime>
  </property>
  <property fmtid="{D5CDD505-2E9C-101B-9397-08002B2CF9AE}" pid="3" name="LastSaved">
    <vt:filetime>2025-08-22T00:00:00Z</vt:filetime>
  </property>
  <property fmtid="{D5CDD505-2E9C-101B-9397-08002B2CF9AE}" pid="4" name="Producer">
    <vt:lpwstr>Microsoft: Print To PDF</vt:lpwstr>
  </property>
</Properties>
</file>