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053" y="536294"/>
            <a:ext cx="676104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1553" y="9667004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9141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38052" y="1325498"/>
            <a:ext cx="6383655" cy="0"/>
          </a:xfrm>
          <a:custGeom>
            <a:avLst/>
            <a:gdLst/>
            <a:ahLst/>
            <a:cxnLst/>
            <a:rect l="l" t="t" r="r" b="b"/>
            <a:pathLst>
              <a:path w="6383655" h="0">
                <a:moveTo>
                  <a:pt x="0" y="0"/>
                </a:moveTo>
                <a:lnTo>
                  <a:pt x="638340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65832" y="9714234"/>
            <a:ext cx="258869" cy="5180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73397" y="6673203"/>
            <a:ext cx="599967" cy="7617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82903" y="9714234"/>
            <a:ext cx="438554" cy="6703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79117" y="399173"/>
            <a:ext cx="3021153" cy="14016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55564" y="588345"/>
            <a:ext cx="1071880" cy="318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8000"/>
              </a:lnSpc>
              <a:spcBef>
                <a:spcPts val="100"/>
              </a:spcBef>
            </a:pPr>
            <a:r>
              <a:rPr dirty="0" sz="750" spc="20">
                <a:latin typeface="Arial MT"/>
                <a:cs typeface="Arial MT"/>
              </a:rPr>
              <a:t>Rua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Maria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Lourenço,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</a:t>
            </a:r>
            <a:r>
              <a:rPr dirty="0" sz="750" spc="-25">
                <a:solidFill>
                  <a:srgbClr val="5B5B5B"/>
                </a:solidFill>
                <a:latin typeface="Arial MT"/>
                <a:cs typeface="Arial MT"/>
              </a:rPr>
              <a:t>'</a:t>
            </a:r>
            <a:r>
              <a:rPr dirty="0" sz="75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79621" y="1531176"/>
            <a:ext cx="282384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06805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1°</a:t>
            </a:r>
            <a:r>
              <a:rPr dirty="0" sz="80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26J9</a:t>
            </a:r>
            <a:r>
              <a:rPr dirty="0" sz="8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16205" indent="-2540">
              <a:lnSpc>
                <a:spcPts val="890"/>
              </a:lnSpc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crédito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supleimeiJtai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valor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RS186.000.00.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fins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proviclências.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0203" y="2687813"/>
            <a:ext cx="6209030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486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ito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legais.</a:t>
            </a:r>
            <a:r>
              <a:rPr dirty="0" sz="7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üonstit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Jcioi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con</a:t>
            </a:r>
            <a:r>
              <a:rPr dirty="0" sz="750" spc="2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uue</a:t>
            </a:r>
            <a:r>
              <a:rPr dirty="0" sz="750" spc="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lh=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curJfere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 N°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750" spc="-20">
                <a:latin typeface="Arial MT"/>
                <a:cs typeface="Arial MT"/>
              </a:rPr>
              <a:t>Artig‹*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Fi'üa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sequintes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dctaçõe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:&lt;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5010" y="4344006"/>
            <a:ext cx="258127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7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Sri¿ileir'e</a:t>
            </a:r>
            <a:r>
              <a:rPr dirty="0" u="sng" sz="750" spc="204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,tadas</a:t>
            </a:r>
            <a:r>
              <a:rPr dirty="0" u="sng" sz="75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 spc="-10">
                <a:latin typeface="Arial MT"/>
                <a:cs typeface="Arial MT"/>
              </a:rPr>
              <a:t>PREFEITL!RA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k'UNICIPAL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88129" y="4734349"/>
          <a:ext cx="6318885" cy="1446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4921885"/>
                <a:gridCol w="626110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F.ducação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2.067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Permanunte.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Instalacúes</a:t>
                      </a:r>
                      <a:r>
                        <a:rPr dirty="0" sz="7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700" spc="10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‘'a'</a:t>
                      </a:r>
                      <a:r>
                        <a:rPr dirty="0" sz="700" spc="40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700" spc="4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iciatico</a:t>
                      </a:r>
                      <a:r>
                        <a:rPr dirty="0" sz="7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7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Distribuicáo</a:t>
                      </a:r>
                      <a:r>
                        <a:rPr dirty="0" sz="70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Gra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tuita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QSE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3.3.9.0.39.0ú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9468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OEMAIS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SERVlG</a:t>
                      </a:r>
                      <a:r>
                        <a:rPr dirty="0" sz="75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JURiDlC.4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Educacão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00" spc="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00" spc="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71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Operacionalizacáo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40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InJpustos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G.000,00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Tutal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705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SuplementacJo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31048" y="6228573"/>
            <a:ext cx="2956560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2°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taresei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crerlit</a:t>
            </a:r>
            <a:r>
              <a:rPr dirty="0" sz="7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111111"/>
                </a:solidFill>
                <a:latin typeface="Arial MT"/>
                <a:cs typeface="Arial MT"/>
              </a:rPr>
              <a:t>›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4.320/64.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Arial MT"/>
                <a:cs typeface="Arial MT"/>
              </a:rPr>
              <a:t>I!</a:t>
            </a:r>
            <a:r>
              <a:rPr dirty="0" sz="750" spc="-25">
                <a:solidFill>
                  <a:srgbClr val="494949"/>
                </a:solidFill>
                <a:latin typeface="Arial MT"/>
                <a:cs typeface="Arial MT"/>
              </a:rPr>
              <a:t>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64783" y="6239238"/>
            <a:ext cx="27000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:.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65656"/>
                </a:solidFill>
                <a:latin typeface="Arial MT"/>
                <a:cs typeface="Arial MT"/>
              </a:rPr>
              <a:t>I</a:t>
            </a:r>
            <a:r>
              <a:rPr dirty="0" sz="750" spc="-10">
                <a:solidFill>
                  <a:srgbClr val="080808"/>
                </a:solidFill>
                <a:latin typeface="Arial MT"/>
                <a:cs typeface="Arial MT"/>
              </a:rPr>
              <a:t>eú‘*biliar.</a:t>
            </a:r>
            <a:r>
              <a:rPr dirty="0" sz="750" spc="6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ser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ãn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75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r:om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95">
                <a:solidFill>
                  <a:srgbClr val="1A1A1A"/>
                </a:solidFill>
                <a:latin typeface="Arial MT"/>
                <a:cs typeface="Arial MT"/>
              </a:rPr>
              <a:t>recai </a:t>
            </a:r>
            <a:r>
              <a:rPr dirty="0" sz="750">
                <a:latin typeface="Arial MT"/>
                <a:cs typeface="Arial MT"/>
              </a:rPr>
              <a:t>ire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os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üe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t}\le</a:t>
            </a:r>
            <a:r>
              <a:rPr dirty="0" sz="75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t^ata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74185" y="6571119"/>
            <a:ext cx="155448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Exc.esso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0612" y="6926352"/>
            <a:ext cx="258572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Anuladn</a:t>
            </a:r>
            <a:r>
              <a:rPr dirty="0" sz="800" spc="-10">
                <a:latin typeface="Arial MT"/>
                <a:cs typeface="Arial MT"/>
              </a:rPr>
              <a:t>s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60">
                <a:latin typeface="Arial MT"/>
                <a:cs typeface="Arial MT"/>
              </a:rPr>
              <a:t>SL-</a:t>
            </a:r>
            <a:r>
              <a:rPr dirty="0" sz="950" spc="-30">
                <a:latin typeface="Arial MT"/>
                <a:cs typeface="Arial MT"/>
              </a:rPr>
              <a:t>.!2OPEDICA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94172" y="7324405"/>
          <a:ext cx="6316980" cy="930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785"/>
                <a:gridCol w="2283460"/>
                <a:gridCol w="2639060"/>
                <a:gridCol w="62483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2.066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 I\ler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COÜSU!VIO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099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Imoostos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\.*inc:ulaúos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06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299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3751526" y="6805750"/>
            <a:ext cx="571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82828"/>
                </a:solidFill>
                <a:latin typeface="Courier New"/>
                <a:cs typeface="Courier New"/>
              </a:rPr>
              <a:t>S'8</a:t>
            </a:r>
            <a:r>
              <a:rPr dirty="0" sz="800" spc="-30">
                <a:solidFill>
                  <a:srgbClr val="282828"/>
                </a:solidFill>
                <a:latin typeface="Courier New"/>
                <a:cs typeface="Courier New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Courier New"/>
                <a:cs typeface="Courier New"/>
              </a:rPr>
              <a:t>00000</a:t>
            </a:r>
            <a:endParaRPr sz="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7236" y="545434"/>
            <a:ext cx="676104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1553" y="9682240"/>
            <a:ext cx="6392545" cy="0"/>
          </a:xfrm>
          <a:custGeom>
            <a:avLst/>
            <a:gdLst/>
            <a:ahLst/>
            <a:cxnLst/>
            <a:rect l="l" t="t" r="r" b="b"/>
            <a:pathLst>
              <a:path w="6392545" h="0">
                <a:moveTo>
                  <a:pt x="0" y="0"/>
                </a:moveTo>
                <a:lnTo>
                  <a:pt x="6392544" y="0"/>
                </a:lnTo>
              </a:path>
            </a:pathLst>
          </a:custGeom>
          <a:ln w="9141">
            <a:solidFill>
              <a:srgbClr val="28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53280" y="1323975"/>
            <a:ext cx="1937385" cy="0"/>
          </a:xfrm>
          <a:custGeom>
            <a:avLst/>
            <a:gdLst/>
            <a:ahLst/>
            <a:cxnLst/>
            <a:rect l="l" t="t" r="r" b="b"/>
            <a:pathLst>
              <a:path w="1937385" h="0">
                <a:moveTo>
                  <a:pt x="0" y="0"/>
                </a:moveTo>
                <a:lnTo>
                  <a:pt x="1936949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56663" y="1320927"/>
            <a:ext cx="539115" cy="0"/>
          </a:xfrm>
          <a:custGeom>
            <a:avLst/>
            <a:gdLst/>
            <a:ahLst/>
            <a:cxnLst/>
            <a:rect l="l" t="t" r="r" b="b"/>
            <a:pathLst>
              <a:path w="539114" h="0">
                <a:moveTo>
                  <a:pt x="0" y="0"/>
                </a:moveTo>
                <a:lnTo>
                  <a:pt x="539056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302412" y="1320927"/>
            <a:ext cx="1105535" cy="0"/>
          </a:xfrm>
          <a:custGeom>
            <a:avLst/>
            <a:gdLst/>
            <a:ahLst/>
            <a:cxnLst/>
            <a:rect l="l" t="t" r="r" b="b"/>
            <a:pathLst>
              <a:path w="1105535" h="0">
                <a:moveTo>
                  <a:pt x="0" y="0"/>
                </a:moveTo>
                <a:lnTo>
                  <a:pt x="1105523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4084039" y="1320927"/>
            <a:ext cx="2665095" cy="0"/>
          </a:xfrm>
          <a:custGeom>
            <a:avLst/>
            <a:gdLst/>
            <a:ahLst/>
            <a:cxnLst/>
            <a:rect l="l" t="t" r="r" b="b"/>
            <a:pathLst>
              <a:path w="2665095" h="0">
                <a:moveTo>
                  <a:pt x="0" y="0"/>
                </a:moveTo>
                <a:lnTo>
                  <a:pt x="2664829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65799" y="2312767"/>
            <a:ext cx="57864" cy="38393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21023" y="315209"/>
            <a:ext cx="3045460" cy="64579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SFRGP2DICA</a:t>
            </a:r>
            <a:endParaRPr sz="1150">
              <a:latin typeface="Arial MT"/>
              <a:cs typeface="Arial MT"/>
            </a:endParaRPr>
          </a:p>
          <a:p>
            <a:pPr marL="12700" marR="1887855">
              <a:lnSpc>
                <a:spcPct val="110600"/>
              </a:lnSpc>
              <a:spcBef>
                <a:spcPts val="470"/>
              </a:spcBef>
            </a:pPr>
            <a:r>
              <a:rPr dirty="0" sz="850" spc="-55">
                <a:latin typeface="Arial MT"/>
                <a:cs typeface="Arial MT"/>
              </a:rPr>
              <a:t>Rua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Lourenço,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18.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6181" y="1403450"/>
            <a:ext cx="45465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89391" y="1403450"/>
            <a:ext cx="33007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 disposições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1F1F1F"/>
                </a:solidFill>
                <a:latin typeface="Arial MT"/>
                <a:cs typeface="Arial MT"/>
              </a:rPr>
              <a:t>end</a:t>
            </a:r>
            <a:r>
              <a:rPr dirty="0" sz="7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750" spc="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640972" y="2146949"/>
            <a:ext cx="15595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Fr</a:t>
            </a:r>
            <a:r>
              <a:rPr dirty="0" sz="750" spc="2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</a:t>
            </a:r>
            <a:r>
              <a:rPr dirty="0" sz="750" spc="2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io,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29</a:t>
            </a:r>
            <a:r>
              <a:rPr dirty="0" sz="750" spc="42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r'o.</a:t>
            </a:r>
            <a:r>
              <a:rPr dirty="0" sz="750" spc="2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maio,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71637" y="2146949"/>
            <a:ext cx="72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3A3A3A"/>
                </a:solidFill>
                <a:latin typeface="Arial MT"/>
                <a:cs typeface="Arial MT"/>
              </a:rPr>
              <a:t>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849426" y="9679951"/>
            <a:ext cx="28575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0"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61282" y="9689346"/>
            <a:ext cx="4762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40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6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2025-08-22T14:04:36Z</dcterms:created>
  <dcterms:modified xsi:type="dcterms:W3CDTF">2025-08-22T14:04:36Z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