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94748" y="7156703"/>
            <a:ext cx="995884" cy="138683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65931" y="359663"/>
            <a:ext cx="837517" cy="7650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7069" y="365252"/>
            <a:ext cx="2557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-63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1200" spc="6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200" spc="3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200" spc="2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spc="55">
                <a:latin typeface="Arial MT"/>
                <a:cs typeface="Arial MT"/>
              </a:rPr>
              <a:t>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63662" y="584707"/>
            <a:ext cx="4527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Cambria"/>
                <a:cs typeface="Cambria"/>
              </a:rPr>
              <a:t>*P.M.S.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03638" y="1703069"/>
            <a:ext cx="5969000" cy="1090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715">
              <a:lnSpc>
                <a:spcPct val="100000"/>
              </a:lnSpc>
              <a:spcBef>
                <a:spcPts val="100"/>
              </a:spcBef>
            </a:pPr>
            <a:r>
              <a:rPr dirty="0" u="sng" sz="1250">
                <a:solidFill>
                  <a:srgbClr val="0E0E0E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ERRATA</a:t>
            </a:r>
            <a:r>
              <a:rPr dirty="0" u="sng" sz="1250" spc="-30">
                <a:solidFill>
                  <a:srgbClr val="0E0E0E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solidFill>
                  <a:srgbClr val="0A0A0A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DECRETO</a:t>
            </a:r>
            <a:r>
              <a:rPr dirty="0" u="sng" sz="1250" spc="85">
                <a:solidFill>
                  <a:srgbClr val="0A0A0A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95">
                <a:solidFill>
                  <a:srgbClr val="0A0A0A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N°</a:t>
            </a:r>
            <a:r>
              <a:rPr dirty="0" u="sng" sz="1250" spc="-30">
                <a:solidFill>
                  <a:srgbClr val="0A0A0A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solidFill>
                  <a:srgbClr val="080808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2646</a:t>
            </a:r>
            <a:r>
              <a:rPr dirty="0" u="sng" sz="1250">
                <a:solidFill>
                  <a:srgbClr val="080808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DE 24</a:t>
            </a:r>
            <a:r>
              <a:rPr dirty="0" u="sng" sz="1250" spc="-45"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solidFill>
                  <a:srgbClr val="212121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sng" sz="1250" spc="5">
                <a:solidFill>
                  <a:srgbClr val="212121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MAIO </a:t>
            </a:r>
            <a:r>
              <a:rPr dirty="0" u="sng" sz="1250">
                <a:solidFill>
                  <a:srgbClr val="080808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sng" sz="1250" spc="-30">
                <a:solidFill>
                  <a:srgbClr val="080808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0">
                <a:solidFill>
                  <a:srgbClr val="0A0A0A"/>
                </a:solidFill>
                <a:uFill>
                  <a:solidFill>
                    <a:srgbClr val="1C1F23"/>
                  </a:solidFill>
                </a:u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ts val="1370"/>
              </a:lnSpc>
            </a:pP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O</a:t>
            </a:r>
            <a:r>
              <a:rPr dirty="0" sz="1250" spc="-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Decreto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85">
                <a:latin typeface="Times New Roman"/>
                <a:cs typeface="Times New Roman"/>
              </a:rPr>
              <a:t>n°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2646,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24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maio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2024,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publicado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na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edição </a:t>
            </a:r>
            <a:r>
              <a:rPr dirty="0" sz="1250" spc="-10">
                <a:latin typeface="Times New Roman"/>
                <a:cs typeface="Times New Roman"/>
              </a:rPr>
              <a:t>extra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0">
                <a:latin typeface="Times New Roman"/>
                <a:cs typeface="Times New Roman"/>
              </a:rPr>
              <a:t>n°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1.725,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24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maio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de </a:t>
            </a:r>
            <a:r>
              <a:rPr dirty="0" sz="1250">
                <a:latin typeface="Times New Roman"/>
                <a:cs typeface="Times New Roman"/>
              </a:rPr>
              <a:t>2024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(sexta-</a:t>
            </a:r>
            <a:r>
              <a:rPr dirty="0" sz="1250">
                <a:latin typeface="Times New Roman"/>
                <a:cs typeface="Times New Roman"/>
              </a:rPr>
              <a:t>feira),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página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1,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no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Boletim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Oficial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Município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Seropédica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tem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pela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presente,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por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lapso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digitação,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seguinte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correção: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10953" y="840740"/>
            <a:ext cx="9017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latin typeface="Courier New"/>
                <a:cs typeface="Courier New"/>
              </a:rPr>
              <a:t>0</a:t>
            </a:r>
            <a:r>
              <a:rPr dirty="0" sz="600" spc="-55">
                <a:latin typeface="Courier New"/>
                <a:cs typeface="Courier New"/>
              </a:rPr>
              <a:t> </a:t>
            </a:r>
            <a:r>
              <a:rPr dirty="0" sz="600">
                <a:latin typeface="Courier New"/>
                <a:cs typeface="Courier New"/>
              </a:rPr>
              <a:t>#0V0</a:t>
            </a:r>
            <a:r>
              <a:rPr dirty="0" sz="600" spc="-75">
                <a:latin typeface="Courier New"/>
                <a:cs typeface="Courier New"/>
              </a:rPr>
              <a:t> </a:t>
            </a:r>
            <a:r>
              <a:rPr dirty="0" sz="600">
                <a:latin typeface="Courier New"/>
                <a:cs typeface="Courier New"/>
              </a:rPr>
              <a:t>tEdP0</a:t>
            </a:r>
            <a:r>
              <a:rPr dirty="0" sz="600" spc="-50">
                <a:latin typeface="Courier New"/>
                <a:cs typeface="Courier New"/>
              </a:rPr>
              <a:t> </a:t>
            </a:r>
            <a:r>
              <a:rPr dirty="0" sz="600" spc="-110">
                <a:solidFill>
                  <a:srgbClr val="0E0E0E"/>
                </a:solidFill>
                <a:latin typeface="Courier New"/>
                <a:cs typeface="Courier New"/>
              </a:rPr>
              <a:t>Ê</a:t>
            </a:r>
            <a:r>
              <a:rPr dirty="0" sz="600" spc="-105">
                <a:solidFill>
                  <a:srgbClr val="0E0E0E"/>
                </a:solidFill>
                <a:latin typeface="Courier New"/>
                <a:cs typeface="Courier New"/>
              </a:rPr>
              <a:t> </a:t>
            </a:r>
            <a:r>
              <a:rPr dirty="0" sz="600" spc="-10">
                <a:latin typeface="Courier New"/>
                <a:cs typeface="Courier New"/>
              </a:rPr>
              <a:t>*G0R*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01692" y="3288283"/>
            <a:ext cx="1779905" cy="1258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11111"/>
                </a:solidFill>
                <a:latin typeface="Times New Roman"/>
                <a:cs typeface="Times New Roman"/>
              </a:rPr>
              <a:t>Onde</a:t>
            </a:r>
            <a:r>
              <a:rPr dirty="0" sz="1200" spc="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080808"/>
                </a:solidFill>
                <a:latin typeface="Times New Roman"/>
                <a:cs typeface="Times New Roman"/>
              </a:rPr>
              <a:t>lê:</a:t>
            </a:r>
            <a:endParaRPr sz="1200">
              <a:latin typeface="Times New Roman"/>
              <a:cs typeface="Times New Roman"/>
            </a:endParaRPr>
          </a:p>
          <a:p>
            <a:pPr marL="14604" marR="5080">
              <a:lnSpc>
                <a:spcPts val="2760"/>
              </a:lnSpc>
              <a:spcBef>
                <a:spcPts val="285"/>
              </a:spcBef>
            </a:pPr>
            <a:r>
              <a:rPr dirty="0" sz="1200">
                <a:solidFill>
                  <a:srgbClr val="0F0F0F"/>
                </a:solidFill>
                <a:latin typeface="Times New Roman"/>
                <a:cs typeface="Times New Roman"/>
              </a:rPr>
              <a:t>Helen</a:t>
            </a:r>
            <a:r>
              <a:rPr dirty="0" sz="120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1200" spc="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1111"/>
                </a:solidFill>
                <a:latin typeface="Times New Roman"/>
                <a:cs typeface="Times New Roman"/>
              </a:rPr>
              <a:t>Amorim</a:t>
            </a:r>
            <a:r>
              <a:rPr dirty="0" sz="1200" spc="1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Tavares. </a:t>
            </a:r>
            <a:r>
              <a:rPr dirty="0" sz="1200">
                <a:latin typeface="Times New Roman"/>
                <a:cs typeface="Times New Roman"/>
              </a:rPr>
              <a:t>Leia-</a:t>
            </a:r>
            <a:r>
              <a:rPr dirty="0" sz="1200" spc="-25">
                <a:latin typeface="Times New Roman"/>
                <a:cs typeface="Times New Roman"/>
              </a:rPr>
              <a:t>se:</a:t>
            </a:r>
            <a:endParaRPr sz="12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960"/>
              </a:spcBef>
            </a:pPr>
            <a:r>
              <a:rPr dirty="0" sz="1250">
                <a:latin typeface="Times New Roman"/>
                <a:cs typeface="Times New Roman"/>
              </a:rPr>
              <a:t>Helen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Silva</a:t>
            </a:r>
            <a:r>
              <a:rPr dirty="0" sz="125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Lopes.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46479" y="5744971"/>
            <a:ext cx="24841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Registre-se,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Publique-se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08826" y="7541514"/>
            <a:ext cx="565785" cy="4279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250" spc="-10">
                <a:latin typeface="Times New Roman"/>
                <a:cs typeface="Times New Roman"/>
              </a:rPr>
              <a:t>Lucas</a:t>
            </a:r>
            <a:endParaRPr sz="1250">
              <a:latin typeface="Times New Roman"/>
              <a:cs typeface="Times New Roman"/>
            </a:endParaRPr>
          </a:p>
          <a:p>
            <a:pPr marL="174625">
              <a:lnSpc>
                <a:spcPct val="100000"/>
              </a:lnSpc>
              <a:spcBef>
                <a:spcPts val="85"/>
              </a:spcBef>
            </a:pPr>
            <a:r>
              <a:rPr dirty="0" sz="1250" spc="-10">
                <a:latin typeface="Times New Roman"/>
                <a:cs typeface="Times New Roman"/>
              </a:rPr>
              <a:t>Prefei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52500" y="7541514"/>
            <a:ext cx="82550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7804" marR="5080" indent="-205740">
              <a:lnSpc>
                <a:spcPct val="1056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a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dos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Santos nicipal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2025-08-22T14:17:18Z</dcterms:created>
  <dcterms:modified xsi:type="dcterms:W3CDTF">2025-08-22T14:17:18Z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