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2510" y="1277111"/>
            <a:ext cx="6404724" cy="3047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5602" y="512063"/>
            <a:ext cx="676104" cy="61264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32965" y="9654540"/>
            <a:ext cx="6407785" cy="0"/>
          </a:xfrm>
          <a:custGeom>
            <a:avLst/>
            <a:gdLst/>
            <a:ahLst/>
            <a:cxnLst/>
            <a:rect l="l" t="t" r="r" b="b"/>
            <a:pathLst>
              <a:path w="6407784" h="0">
                <a:moveTo>
                  <a:pt x="0" y="0"/>
                </a:moveTo>
                <a:lnTo>
                  <a:pt x="6407771" y="0"/>
                </a:lnTo>
              </a:path>
            </a:pathLst>
          </a:custGeom>
          <a:ln w="9144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25940" y="329183"/>
            <a:ext cx="306197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I\/!UNICIPAL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SEROPEDIR</a:t>
            </a:r>
            <a:r>
              <a:rPr dirty="0" sz="1100" spc="-12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</a:t>
            </a:r>
            <a:endParaRPr sz="1100">
              <a:latin typeface="Arial MT"/>
              <a:cs typeface="Arial MT"/>
            </a:endParaRPr>
          </a:p>
          <a:p>
            <a:pPr marL="15240" marR="1939289" indent="-3175">
              <a:lnSpc>
                <a:spcPct val="117500"/>
              </a:lnSpc>
              <a:spcBef>
                <a:spcPts val="5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81818"/>
                </a:solidFill>
                <a:latin typeface="Arial MT"/>
                <a:cs typeface="Arial MT"/>
              </a:rPr>
              <a:t>^.</a:t>
            </a:r>
            <a:r>
              <a:rPr dirty="0" sz="800" spc="-65">
                <a:latin typeface="Arial MT"/>
                <a:cs typeface="Arial MT"/>
              </a:rPr>
              <a:t>ü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53214" y="1491995"/>
            <a:ext cx="283654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728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2652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4</a:t>
            </a:r>
            <a:r>
              <a:rPr dirty="0" sz="800" spc="3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junho,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800">
              <a:latin typeface="Arial MT"/>
              <a:cs typeface="Arial MT"/>
            </a:endParaRPr>
          </a:p>
          <a:p>
            <a:pPr marL="14604" marR="120650" indent="-2540">
              <a:lnSpc>
                <a:spcPts val="89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crÉ'dito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RS840.000,00,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se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outras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97707" y="2642868"/>
            <a:ext cx="6221095" cy="935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0575">
              <a:lnSpc>
                <a:spcPct val="1547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nu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atribi'ições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lega's.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75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lhe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 N°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791/2022,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26/12./2022,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2ô/12/2022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solidFill>
                  <a:srgbClr val="0A0A0A"/>
                </a:solidFill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?</a:t>
            </a:r>
            <a:r>
              <a:rPr dirty="0" u="sng" sz="800" spc="-3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1”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Fica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5070" y="4300487"/>
            <a:ext cx="1872614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  <a:tabLst>
                <a:tab pos="887730" algn="l"/>
              </a:tabLst>
            </a:pPr>
            <a:r>
              <a:rPr dirty="0" sz="800">
                <a:latin typeface="Arial MT"/>
                <a:cs typeface="Arial MT"/>
              </a:rPr>
              <a:t>Dota</a:t>
            </a:r>
            <a:r>
              <a:rPr dirty="0" sz="800" spc="225">
                <a:latin typeface="Arial MT"/>
                <a:cs typeface="Arial MT"/>
              </a:rPr>
              <a:t> 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4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ntadas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 </a:t>
            </a:r>
            <a:r>
              <a:rPr dirty="0" sz="950" spc="-10">
                <a:latin typeface="Arial MT"/>
                <a:cs typeface="Arial MT"/>
              </a:rPr>
              <a:t>i’4UNICIPAL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44387" y="4611877"/>
            <a:ext cx="5214620" cy="36703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750">
                <a:latin typeface="Arial MT"/>
                <a:cs typeface="Arial MT"/>
              </a:rPr>
              <a:t>Fundo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40"/>
              </a:spcBef>
            </a:pPr>
            <a:r>
              <a:rPr dirty="0" sz="750" spc="-25">
                <a:latin typeface="Arial MT"/>
                <a:cs typeface="Arial MT"/>
              </a:rPr>
              <a:t>iVIANUTENCÂO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/</a:t>
            </a:r>
            <a:r>
              <a:rPr dirty="0" sz="75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OPERAR!</a:t>
            </a:r>
            <a:r>
              <a:rPr dirty="0" sz="750" spc="-10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ONALlZ.^.SÃO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100">
                <a:latin typeface="Arial MT"/>
                <a:cs typeface="Arial MT"/>
              </a:rPr>
              <a:t>OAB*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UMIDAD</a:t>
            </a:r>
            <a:r>
              <a:rPr dirty="0" sz="750" spc="-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SAÜDE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97979"/>
                </a:solidFill>
                <a:latin typeface="Arial MT"/>
                <a:cs typeface="Arial MT"/>
              </a:rPr>
              <a:t>/</a:t>
            </a:r>
            <a:r>
              <a:rPr dirty="0" sz="750" spc="3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CEMES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75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SAMU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192/SAÚ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MENTAL/UPA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?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4682" y="4611877"/>
            <a:ext cx="584200" cy="5346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40"/>
              </a:spcBef>
            </a:pPr>
            <a:r>
              <a:rPr dirty="0" sz="750" spc="-10"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47593" y="5006593"/>
            <a:ext cx="16795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OUTROS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fv1ATERIAIS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Of: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L"UNSUMO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63018" y="4959349"/>
            <a:ext cx="212534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SUS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Governo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I</a:t>
            </a:r>
            <a:r>
              <a:rPr dirty="0" sz="750">
                <a:latin typeface="Arial MT"/>
                <a:cs typeface="Arial MT"/>
              </a:rPr>
              <a:t> Total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65"/>
              </a:spcBef>
            </a:pPr>
            <a:r>
              <a:rPr dirty="0" sz="750">
                <a:latin typeface="Arial MT"/>
                <a:cs typeface="Arial MT"/>
              </a:rPr>
              <a:t>Tol</a:t>
            </a:r>
            <a:r>
              <a:rPr dirty="0" sz="750" spc="3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3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400685">
              <a:lnSpc>
                <a:spcPct val="100000"/>
              </a:lnSpc>
              <a:spcBef>
                <a:spcPts val="350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Suplementado</a:t>
            </a:r>
            <a:r>
              <a:rPr dirty="0" sz="750" spc="2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85120" y="4959349"/>
            <a:ext cx="501650" cy="68072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8560" y="5679947"/>
            <a:ext cx="574802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ela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cré‘ditr›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suplementar.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serao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Artigo </a:t>
            </a:r>
            <a:r>
              <a:rPr dirty="0" sz="800" spc="-30">
                <a:latin typeface="Arial MT"/>
                <a:cs typeface="Arial MT"/>
              </a:rPr>
              <a:t>43 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42280" y="6020053"/>
            <a:ext cx="158369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547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II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Arrecadação: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Anulação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1650" y="6380680"/>
            <a:ext cx="186880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29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.4nuladas</a:t>
            </a:r>
            <a:r>
              <a:rPr dirty="0" u="sng" sz="7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MLiNIClPAL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26311" y="6024371"/>
            <a:ext cx="63055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425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RS940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00000 S840000.00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47432" y="6681469"/>
            <a:ext cx="522605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>
                <a:latin typeface="Arial MT"/>
                <a:cs typeface="Arial MT"/>
              </a:rPr>
              <a:t>Fundo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25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MANUT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ENVAO.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AD\JI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fJ!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STRA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SÃO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OPERAC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IONALIZACAO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SAÚDE/CONST/REFORMA’AMPI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80469" y="6681469"/>
            <a:ext cx="581025" cy="53467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2.837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4.4.9.0.52.00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47711" y="7076185"/>
            <a:ext cx="21120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EQUIPAME</a:t>
            </a:r>
            <a:r>
              <a:rPr dirty="0" sz="750" spc="-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NTUS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M/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TERIAL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PERMANENTE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66063" y="7022845"/>
            <a:ext cx="2080895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467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SUS</a:t>
            </a:r>
            <a:r>
              <a:rPr dirty="0" sz="750" spc="4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Estruturação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10">
                <a:latin typeface="Arial MT"/>
                <a:cs typeface="Arial MT"/>
              </a:rPr>
              <a:t> Governo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65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678180">
              <a:lnSpc>
                <a:spcPct val="100000"/>
              </a:lnSpc>
              <a:spcBef>
                <a:spcPts val="350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Anulado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85120" y="7022845"/>
            <a:ext cx="504825" cy="69342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840.000.00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65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latin typeface="Arial MT"/>
                <a:cs typeface="Arial MT"/>
              </a:rPr>
              <a:t>840.000,00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88922" y="7758683"/>
            <a:ext cx="4476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Artigõ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3’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68578" y="7758683"/>
            <a:ext cx="330072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Revogadas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disposiçoes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su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.cumpra-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32502" y="8487155"/>
            <a:ext cx="17767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junhu.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017500" y="9664953"/>
            <a:ext cx="28638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Servau›.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35368" y="9664953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2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2025-08-22T14:02:18Z</dcterms:created>
  <dcterms:modified xsi:type="dcterms:W3CDTF">2025-08-22T14:02:18Z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