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2510" y="521057"/>
            <a:ext cx="676104" cy="62466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65964" y="9667004"/>
            <a:ext cx="3511550" cy="0"/>
          </a:xfrm>
          <a:custGeom>
            <a:avLst/>
            <a:gdLst/>
            <a:ahLst/>
            <a:cxnLst/>
            <a:rect l="l" t="t" r="r" b="b"/>
            <a:pathLst>
              <a:path w="3511550" h="0">
                <a:moveTo>
                  <a:pt x="0" y="0"/>
                </a:moveTo>
                <a:lnTo>
                  <a:pt x="3511483" y="0"/>
                </a:lnTo>
              </a:path>
            </a:pathLst>
          </a:custGeom>
          <a:ln w="9141">
            <a:solidFill>
              <a:srgbClr val="28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199769" y="9663957"/>
            <a:ext cx="2673985" cy="0"/>
          </a:xfrm>
          <a:custGeom>
            <a:avLst/>
            <a:gdLst/>
            <a:ahLst/>
            <a:cxnLst/>
            <a:rect l="l" t="t" r="r" b="b"/>
            <a:pathLst>
              <a:path w="2673984" h="0">
                <a:moveTo>
                  <a:pt x="0" y="0"/>
                </a:moveTo>
                <a:lnTo>
                  <a:pt x="2673965" y="0"/>
                </a:lnTo>
              </a:path>
            </a:pathLst>
          </a:custGeom>
          <a:ln w="9141">
            <a:solidFill>
              <a:srgbClr val="28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41600" y="1305693"/>
            <a:ext cx="3733800" cy="0"/>
          </a:xfrm>
          <a:custGeom>
            <a:avLst/>
            <a:gdLst/>
            <a:ahLst/>
            <a:cxnLst/>
            <a:rect l="l" t="t" r="r" b="b"/>
            <a:pathLst>
              <a:path w="3733800" h="0">
                <a:moveTo>
                  <a:pt x="0" y="0"/>
                </a:moveTo>
                <a:lnTo>
                  <a:pt x="3733806" y="0"/>
                </a:lnTo>
              </a:path>
            </a:pathLst>
          </a:custGeom>
          <a:ln w="9141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4248498" y="1302645"/>
            <a:ext cx="2600960" cy="0"/>
          </a:xfrm>
          <a:custGeom>
            <a:avLst/>
            <a:gdLst/>
            <a:ahLst/>
            <a:cxnLst/>
            <a:rect l="l" t="t" r="r" b="b"/>
            <a:pathLst>
              <a:path w="2600959" h="0">
                <a:moveTo>
                  <a:pt x="0" y="0"/>
                </a:moveTo>
                <a:lnTo>
                  <a:pt x="2600873" y="0"/>
                </a:lnTo>
              </a:path>
            </a:pathLst>
          </a:custGeom>
          <a:ln w="9141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66333" y="9711187"/>
            <a:ext cx="255823" cy="51801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89496" y="9705093"/>
            <a:ext cx="438554" cy="70083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55893" y="350414"/>
            <a:ext cx="3038475" cy="548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120" b="1">
                <a:latin typeface="Arial"/>
                <a:cs typeface="Arial"/>
              </a:rPr>
              <a:t> </a:t>
            </a:r>
            <a:r>
              <a:rPr dirty="0" sz="1100" spc="-40" b="1">
                <a:latin typeface="Arial"/>
                <a:cs typeface="Arial"/>
              </a:rPr>
              <a:t>h1UNICIPA...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L'E</a:t>
            </a:r>
            <a:r>
              <a:rPr dirty="0" sz="1100" spc="45" b="1">
                <a:latin typeface="Arial"/>
                <a:cs typeface="Arial"/>
              </a:rPr>
              <a:t> </a:t>
            </a:r>
            <a:r>
              <a:rPr dirty="0" sz="1100" spc="-10">
                <a:latin typeface="Arial MT"/>
                <a:cs typeface="Arial MT"/>
              </a:rPr>
              <a:t>'‹EROÜ•.D'CA</a:t>
            </a:r>
            <a:endParaRPr sz="1100">
              <a:latin typeface="Arial MT"/>
              <a:cs typeface="Arial MT"/>
            </a:endParaRPr>
          </a:p>
          <a:p>
            <a:pPr marL="15240" marR="1924050" indent="-3175">
              <a:lnSpc>
                <a:spcPct val="122500"/>
              </a:lnSpc>
              <a:spcBef>
                <a:spcPts val="440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16</a:t>
            </a:r>
            <a:r>
              <a:rPr dirty="0" sz="800" spc="-20">
                <a:latin typeface="Arial MT"/>
                <a:cs typeface="Arial MT"/>
              </a:rPr>
              <a:t> Fazenda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76844" y="1531176"/>
            <a:ext cx="284289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4363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Decreto</a:t>
            </a:r>
            <a:r>
              <a:rPr dirty="0" sz="80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N”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2655</a:t>
            </a:r>
            <a:r>
              <a:rPr dirty="0" sz="800" spc="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5</a:t>
            </a:r>
            <a:r>
              <a:rPr dirty="0" sz="800" spc="3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junho.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ts val="925"/>
              </a:lnSpc>
            </a:pPr>
            <a:r>
              <a:rPr dirty="0" sz="800" spc="70">
                <a:latin typeface="Arial MT"/>
                <a:cs typeface="Arial MT"/>
              </a:rPr>
              <a:t>.lire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m‹Ji'o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no</a:t>
            </a:r>
            <a:r>
              <a:rPr dirty="0" sz="800" spc="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valoi</a:t>
            </a:r>
            <a:r>
              <a:rPr dirty="0" sz="800" spc="4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RS120.000,00.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</a:t>
            </a:r>
            <a:endParaRPr sz="800">
              <a:latin typeface="Arial MT"/>
              <a:cs typeface="Arial MT"/>
            </a:endParaRPr>
          </a:p>
          <a:p>
            <a:pPr marL="118745">
              <a:lnSpc>
                <a:spcPts val="925"/>
              </a:lnSpc>
            </a:pPr>
            <a:r>
              <a:rPr dirty="0" sz="800" spc="-185">
                <a:solidFill>
                  <a:srgbClr val="363636"/>
                </a:solidFill>
                <a:latin typeface="Arial MT"/>
                <a:cs typeface="Arial MT"/>
              </a:rPr>
              <a:t>.e</a:t>
            </a:r>
            <a:r>
              <a:rPr dirty="0" sz="800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90">
                <a:solidFill>
                  <a:srgbClr val="0A0A0A"/>
                </a:solidFill>
                <a:latin typeface="Arial MT"/>
                <a:cs typeface="Arial MT"/>
              </a:rPr>
              <a:t>‹1ri*•</a:t>
            </a:r>
            <a:r>
              <a:rPr dirty="0" sz="80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95">
                <a:solidFill>
                  <a:srgbClr val="2D2D2D"/>
                </a:solidFill>
                <a:latin typeface="Arial MT"/>
                <a:cs typeface="Arial MT"/>
              </a:rPr>
              <a:t>=.°&lt;</a:t>
            </a:r>
            <a:r>
              <a:rPr dirty="0" sz="800" spc="8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especi(ica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27660" y="2682989"/>
            <a:ext cx="6221095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1210">
              <a:lnSpc>
                <a:spcPct val="142500"/>
              </a:lnSpc>
              <a:spcBef>
                <a:spcPts val="100"/>
              </a:spcBef>
            </a:pPr>
            <a:r>
              <a:rPr dirty="0" sz="800" spc="-70">
                <a:latin typeface="Arial MT"/>
                <a:cs typeface="Arial MT"/>
              </a:rPr>
              <a:t>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atribo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i</a:t>
            </a:r>
            <a:r>
              <a:rPr dirty="0" sz="800" spc="-100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..bee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’egaw</a:t>
            </a:r>
            <a:r>
              <a:rPr dirty="0" sz="800" spc="2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cor»titucioriais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Arial MT"/>
                <a:cs typeface="Arial MT"/>
              </a:rPr>
              <a:t>acorclo</a:t>
            </a:r>
            <a:r>
              <a:rPr dirty="0" sz="800" spc="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cem</a:t>
            </a:r>
            <a:r>
              <a:rPr dirty="0" sz="80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u</a:t>
            </a:r>
            <a:r>
              <a:rPr dirty="0" sz="800" spc="-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Ihe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E5E5E"/>
                </a:solidFill>
                <a:latin typeface="Arial MT"/>
                <a:cs typeface="Arial MT"/>
              </a:rPr>
              <a:t>*</a:t>
            </a:r>
            <a:r>
              <a:rPr dirty="0" sz="800" spc="-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i</a:t>
            </a:r>
            <a:r>
              <a:rPr dirty="0" sz="800" spc="-1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/*</a:t>
            </a:r>
            <a:r>
              <a:rPr dirty="0" sz="800" spc="-7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2</a:t>
            </a:r>
            <a:r>
              <a:rPr dirty="0" sz="800" spc="6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-’u-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"›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4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30303"/>
                </a:solidFill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0">
                <a:solidFill>
                  <a:srgbClr val="030303"/>
                </a:solidFill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F0F0F"/>
                </a:solidFill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15">
                <a:solidFill>
                  <a:srgbClr val="0F0F0F"/>
                </a:solidFill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55">
                <a:latin typeface="Arial MT"/>
                <a:cs typeface="Arial MT"/>
              </a:rPr>
              <a:t>Artiu,o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>
                <a:latin typeface="Arial MT"/>
                <a:cs typeface="Arial MT"/>
              </a:rPr>
              <a:t> -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credito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suplen</a:t>
            </a:r>
            <a:r>
              <a:rPr dirty="0" sz="800" spc="-1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tentar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üs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seguii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</a:t>
            </a:r>
            <a:r>
              <a:rPr dirty="0" sz="800" spc="165">
                <a:latin typeface="Arial MT"/>
                <a:cs typeface="Arial MT"/>
              </a:rPr>
              <a:t>  </a:t>
            </a:r>
            <a:r>
              <a:rPr dirty="0" sz="800" spc="-35">
                <a:latin typeface="Arial MT"/>
                <a:cs typeface="Arial MT"/>
              </a:rPr>
              <a:t>fiutaçoe</a:t>
            </a:r>
            <a:r>
              <a:rPr dirty="0" sz="800" spc="-1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81977" y="4321060"/>
            <a:ext cx="259270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S''plementadas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f1UNICIPAL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82277" y="4713367"/>
          <a:ext cx="6332220" cy="17926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2721610"/>
                <a:gridCol w="2106929"/>
                <a:gridCol w="728979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160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Opurac'oi°,aliza.não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3.1.9.0.9^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SENTENÇAS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JUDI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08279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nao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316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50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60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5085"/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IJr.i'1ade</a:t>
                      </a:r>
                      <a:r>
                        <a:rPr dirty="0" sz="80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018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Oficiais,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latin typeface="Arial MT"/>
                          <a:cs typeface="Arial MT"/>
                        </a:rPr>
                        <a:t>PromoCZn,</a:t>
                      </a:r>
                      <a:r>
                        <a:rPr dirty="0" sz="800" spc="45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Üee''za.-</a:t>
                      </a:r>
                      <a:r>
                        <a:rPr dirty="0" sz="800" spc="-6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ã</a:t>
                      </a:r>
                      <a:r>
                        <a:rPr dirty="0" sz="800" spc="3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L-</a:t>
                      </a:r>
                      <a:r>
                        <a:rPr dirty="0" sz="800" spc="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vel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TFRCE</a:t>
                      </a:r>
                      <a:r>
                        <a:rPr dirty="0" sz="80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IRGS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PESÚO,0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,JlJRíUIC&lt;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063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Outrcs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nõo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Tc›tal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9179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 Suplementado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991819" y="6555885"/>
            <a:ext cx="3103245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r!* </a:t>
            </a:r>
            <a:r>
              <a:rPr dirty="0" sz="800" spc="-20">
                <a:latin typeface="Arial MT"/>
                <a:cs typeface="Arial MT"/>
              </a:rPr>
              <a:t>abertu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: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do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eue‹he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r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rúdit‹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s.</a:t>
            </a:r>
            <a:r>
              <a:rPr dirty="0" sz="80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ç!</a:t>
            </a:r>
            <a:r>
              <a:rPr dirty="0" sz="800" spc="-25">
                <a:solidFill>
                  <a:srgbClr val="6D6D6D"/>
                </a:solidFill>
                <a:latin typeface="Arial MT"/>
                <a:cs typeface="Arial MT"/>
              </a:rPr>
              <a:t>.</a:t>
            </a:r>
            <a:endParaRPr sz="80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114">
                <a:latin typeface="Arial MT"/>
                <a:cs typeface="Arial MT"/>
              </a:rPr>
              <a:t>4</a:t>
            </a:r>
            <a:r>
              <a:rPr dirty="0" sz="800" spc="-85">
                <a:latin typeface="Arial MT"/>
                <a:cs typeface="Arial MT"/>
              </a:rPr>
              <a:t> </a:t>
            </a:r>
            <a:r>
              <a:rPr dirty="0" sz="800" spc="-125">
                <a:latin typeface="Arial MT"/>
                <a:cs typeface="Arial MT"/>
              </a:rPr>
              <a:t>3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Fi°uerai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70707"/>
                </a:solidFill>
                <a:latin typeface="Arial MT"/>
                <a:cs typeface="Arial MT"/>
              </a:rPr>
              <a:t>N°</a:t>
            </a:r>
            <a:r>
              <a:rPr dirty="0" sz="800" spc="-1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4</a:t>
            </a:r>
            <a:r>
              <a:rPr dirty="0" sz="800" spc="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14">
                <a:solidFill>
                  <a:srgbClr val="050505"/>
                </a:solidFill>
                <a:latin typeface="Arial MT"/>
                <a:cs typeface="Arial MT"/>
              </a:rPr>
              <a:t>C°+.0/64.</a:t>
            </a:r>
            <a:r>
              <a:rPr dirty="0" sz="800" spc="6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lncisn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211306" y="6555885"/>
            <a:ext cx="24625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0F0F0F"/>
                </a:solidFill>
                <a:latin typeface="Arial MT"/>
                <a:cs typeface="Arial MT"/>
              </a:rPr>
              <a:t>*il</a:t>
            </a:r>
            <a:r>
              <a:rPr dirty="0" sz="800" spc="1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ter.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seráo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cc.certas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com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</a:t>
            </a:r>
            <a:r>
              <a:rPr dirty="0" sz="800" spc="-1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>
                <a:latin typeface="Arial MT"/>
                <a:cs typeface="Arial MT"/>
              </a:rPr>
              <a:t>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trata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768596" y="6903258"/>
            <a:ext cx="155956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Excesso</a:t>
            </a:r>
            <a:r>
              <a:rPr dirty="0" sz="800" spc="2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Arrecadac:ao</a:t>
            </a:r>
            <a:endParaRPr sz="800">
              <a:latin typeface="Arial MT"/>
              <a:cs typeface="Arial MT"/>
            </a:endParaRPr>
          </a:p>
          <a:p>
            <a:pPr marL="335280">
              <a:lnSpc>
                <a:spcPct val="100000"/>
              </a:lnSpc>
              <a:spcBef>
                <a:spcPts val="385"/>
              </a:spcBef>
            </a:pPr>
            <a:r>
              <a:rPr dirty="0" sz="800">
                <a:latin typeface="Arial MT"/>
                <a:cs typeface="Arial MT"/>
              </a:rPr>
              <a:t>ll)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88068" y="7242771"/>
            <a:ext cx="259397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50" spc="-50">
                <a:latin typeface="Arial MT"/>
                <a:cs typeface="Arial MT"/>
              </a:rPr>
              <a:t>PREFEI-</a:t>
            </a:r>
            <a:r>
              <a:rPr dirty="0" sz="950" spc="-20">
                <a:latin typeface="Arial MT"/>
                <a:cs typeface="Arial MT"/>
              </a:rPr>
              <a:t>PURA</a:t>
            </a:r>
            <a:r>
              <a:rPr dirty="0" sz="950" spc="1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SEPGPEDICA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53218" y="6912399"/>
            <a:ext cx="63754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37500"/>
              </a:lnSpc>
              <a:spcBef>
                <a:spcPts val="100"/>
              </a:spcBef>
            </a:pPr>
            <a:r>
              <a:rPr dirty="0" sz="800" spc="150">
                <a:solidFill>
                  <a:srgbClr val="0A0A0A"/>
                </a:solidFill>
                <a:latin typeface="Arial MT"/>
                <a:cs typeface="Arial MT"/>
              </a:rPr>
              <a:t>RS2x'000 </a:t>
            </a:r>
            <a:r>
              <a:rPr dirty="0" sz="800">
                <a:latin typeface="Arial MT"/>
                <a:cs typeface="Arial MT"/>
              </a:rPr>
              <a:t>S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20Ü‹K00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588368" y="7629465"/>
          <a:ext cx="6332220" cy="800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2714625"/>
                <a:gridCol w="2237105"/>
                <a:gridCol w="60452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rocLiradoria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!fiunicipio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l4anutenCão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Oporaciunaliza¿ão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3.3.9.L’.39.ü5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DEIViAlS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ERCEIROS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JURíUlC£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4787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V</a:t>
                      </a:r>
                      <a:r>
                        <a:rPr dirty="0" sz="800" spc="-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inc</a:t>
                      </a:r>
                      <a:r>
                        <a:rPr dirty="0" sz="800" spc="-14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uluúos</a:t>
                      </a:r>
                      <a:r>
                        <a:rPr dirty="0" sz="800" spc="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Imooslo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869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Tctal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</a:tbl>
          </a:graphicData>
        </a:graphic>
      </p:graphicFrame>
      <p:sp>
        <p:nvSpPr>
          <p:cNvPr id="20" name="object 20" descr=""/>
          <p:cNvSpPr txBox="1"/>
          <p:nvPr/>
        </p:nvSpPr>
        <p:spPr>
          <a:xfrm>
            <a:off x="1380632" y="8384161"/>
            <a:ext cx="345376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Secretaria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Comunicação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10">
                <a:latin typeface="Arial MT"/>
                <a:cs typeface="Arial MT"/>
              </a:rPr>
              <a:t>Eventos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55"/>
              </a:spcBef>
            </a:pPr>
            <a:r>
              <a:rPr dirty="0" baseline="3472" sz="1200" spc="-67">
                <a:latin typeface="Arial MT"/>
                <a:cs typeface="Arial MT"/>
              </a:rPr>
              <a:t>'’</a:t>
            </a:r>
            <a:r>
              <a:rPr dirty="0" baseline="3472" sz="1200" spc="-135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lanutencáo,</a:t>
            </a:r>
            <a:r>
              <a:rPr dirty="0" baseline="3472" sz="1200" spc="104">
                <a:latin typeface="Arial MT"/>
                <a:cs typeface="Arial MT"/>
              </a:rPr>
              <a:t> </a:t>
            </a:r>
            <a:r>
              <a:rPr dirty="0" baseline="3472" sz="1200" spc="-60">
                <a:latin typeface="Arial MT"/>
                <a:cs typeface="Arial MT"/>
              </a:rPr>
              <a:t>Adm:'nistra</a:t>
            </a:r>
            <a:r>
              <a:rPr dirty="0" sz="800" spc="-40">
                <a:latin typeface="Arial MT"/>
                <a:cs typeface="Arial MT"/>
              </a:rPr>
              <a:t>cá</a:t>
            </a:r>
            <a:r>
              <a:rPr dirty="0" baseline="3472" sz="1200" spc="-60">
                <a:latin typeface="Arial MT"/>
                <a:cs typeface="Arial MT"/>
              </a:rPr>
              <a:t>o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Operacioi.alizaCáo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das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 spc="-60">
                <a:latin typeface="Arial MT"/>
                <a:cs typeface="Arial MT"/>
              </a:rPr>
              <a:t>Uni‹Jafi‹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ü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Arlmir</a:t>
            </a:r>
            <a:r>
              <a:rPr dirty="0" baseline="3472" sz="1200" spc="15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istrativas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0412" y="8393303"/>
            <a:ext cx="594995" cy="5194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01.17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2.826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 spc="-30">
                <a:latin typeface="Arial MT"/>
                <a:cs typeface="Arial MT"/>
              </a:rPr>
              <a:t>3.3.9.0.40.0'?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80632" y="8765051"/>
            <a:ext cx="23310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Service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Tecnoloqia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Informaçáo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F</a:t>
            </a:r>
            <a:r>
              <a:rPr dirty="0" sz="80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conJti'›icasño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995868" y="8725440"/>
            <a:ext cx="191452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462915">
              <a:lnSpc>
                <a:spcPct val="13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Oritros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náo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Vinculados</a:t>
            </a:r>
            <a:r>
              <a:rPr dirty="0" sz="800" spc="-10">
                <a:latin typeface="Arial MT"/>
                <a:cs typeface="Arial MT"/>
              </a:rPr>
              <a:t> 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/</a:t>
            </a:r>
            <a:r>
              <a:rPr dirty="0" sz="80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10">
                <a:latin typeface="Arial MT"/>
                <a:cs typeface="Arial MT"/>
              </a:rPr>
              <a:t>Tc'tal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84530">
              <a:lnSpc>
                <a:spcPct val="100000"/>
              </a:lnSpc>
              <a:spcBef>
                <a:spcPts val="26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320059" y="8731532"/>
            <a:ext cx="505459" cy="67183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67945">
              <a:lnSpc>
                <a:spcPct val="100000"/>
              </a:lnSpc>
              <a:spcBef>
                <a:spcPts val="409"/>
              </a:spcBef>
            </a:pPr>
            <a:r>
              <a:rPr dirty="0" sz="800" spc="-30">
                <a:latin typeface="Arial MT"/>
                <a:cs typeface="Arial MT"/>
              </a:rPr>
              <a:t>50.000.00</a:t>
            </a:r>
            <a:endParaRPr sz="800">
              <a:latin typeface="Arial MT"/>
              <a:cs typeface="Arial MT"/>
            </a:endParaRPr>
          </a:p>
          <a:p>
            <a:pPr marL="67945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  <a:p>
            <a:pPr marL="67945">
              <a:lnSpc>
                <a:spcPct val="100000"/>
              </a:lnSpc>
              <a:spcBef>
                <a:spcPts val="385"/>
              </a:spcBef>
            </a:pPr>
            <a:r>
              <a:rPr dirty="0" sz="800" spc="-3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 spc="-30">
                <a:latin typeface="Arial MT"/>
                <a:cs typeface="Arial MT"/>
              </a:rPr>
              <a:t>120.000,00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7738" y="527152"/>
            <a:ext cx="676104" cy="61247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72055" y="9663957"/>
            <a:ext cx="6398895" cy="0"/>
          </a:xfrm>
          <a:custGeom>
            <a:avLst/>
            <a:gdLst/>
            <a:ahLst/>
            <a:cxnLst/>
            <a:rect l="l" t="t" r="r" b="b"/>
            <a:pathLst>
              <a:path w="6398895" h="0">
                <a:moveTo>
                  <a:pt x="0" y="0"/>
                </a:moveTo>
                <a:lnTo>
                  <a:pt x="6398635" y="0"/>
                </a:lnTo>
              </a:path>
            </a:pathLst>
          </a:custGeom>
          <a:ln w="9141">
            <a:solidFill>
              <a:srgbClr val="23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214996" y="1302645"/>
            <a:ext cx="2637790" cy="0"/>
          </a:xfrm>
          <a:custGeom>
            <a:avLst/>
            <a:gdLst/>
            <a:ahLst/>
            <a:cxnLst/>
            <a:rect l="l" t="t" r="r" b="b"/>
            <a:pathLst>
              <a:path w="2637790" h="0">
                <a:moveTo>
                  <a:pt x="0" y="0"/>
                </a:moveTo>
                <a:lnTo>
                  <a:pt x="2637419" y="0"/>
                </a:lnTo>
              </a:path>
            </a:pathLst>
          </a:custGeom>
          <a:ln w="9141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56827" y="1302645"/>
            <a:ext cx="3554729" cy="0"/>
          </a:xfrm>
          <a:custGeom>
            <a:avLst/>
            <a:gdLst/>
            <a:ahLst/>
            <a:cxnLst/>
            <a:rect l="l" t="t" r="r" b="b"/>
            <a:pathLst>
              <a:path w="3554729" h="0">
                <a:moveTo>
                  <a:pt x="0" y="0"/>
                </a:moveTo>
                <a:lnTo>
                  <a:pt x="3554120" y="0"/>
                </a:lnTo>
              </a:path>
            </a:pathLst>
          </a:custGeom>
          <a:ln w="9141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19113" y="395867"/>
            <a:ext cx="305308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9810" algn="l"/>
              </a:tabLst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35">
                <a:latin typeface="Arial MT"/>
                <a:cs typeface="Arial MT"/>
              </a:rPr>
              <a:t> </a:t>
            </a:r>
            <a:r>
              <a:rPr dirty="0" sz="1150" spc="-50">
                <a:solidFill>
                  <a:srgbClr val="030303"/>
                </a:solidFill>
                <a:latin typeface="Arial MT"/>
                <a:cs typeface="Arial MT"/>
              </a:rPr>
              <a:t>*</a:t>
            </a:r>
            <a:r>
              <a:rPr dirty="0" sz="1150">
                <a:solidFill>
                  <a:srgbClr val="030303"/>
                </a:solidFill>
                <a:latin typeface="Arial MT"/>
                <a:cs typeface="Arial MT"/>
              </a:rPr>
              <a:t>	</a:t>
            </a:r>
            <a:r>
              <a:rPr dirty="0" sz="1150" spc="-10">
                <a:latin typeface="Arial MT"/>
                <a:cs typeface="Arial MT"/>
              </a:rPr>
              <a:t>t*T.**DICA</a:t>
            </a:r>
            <a:endParaRPr sz="11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725"/>
              </a:spcBef>
            </a:pPr>
            <a:r>
              <a:rPr dirty="0" sz="700">
                <a:latin typeface="Arial MT"/>
                <a:cs typeface="Arial MT"/>
              </a:rPr>
              <a:t>Rua</a:t>
            </a:r>
            <a:r>
              <a:rPr dirty="0" sz="700" spc="17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Maria</a:t>
            </a:r>
            <a:r>
              <a:rPr dirty="0" sz="700" spc="175">
                <a:latin typeface="Arial MT"/>
                <a:cs typeface="Arial MT"/>
              </a:rPr>
              <a:t> </a:t>
            </a:r>
            <a:r>
              <a:rPr dirty="0" sz="700" spc="50">
                <a:latin typeface="Arial MT"/>
                <a:cs typeface="Arial MT"/>
              </a:rPr>
              <a:t>Lourenço,</a:t>
            </a:r>
            <a:r>
              <a:rPr dirty="0" sz="700" spc="15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18</a:t>
            </a:r>
            <a:endParaRPr sz="7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185"/>
              </a:spcBef>
            </a:pPr>
            <a:r>
              <a:rPr dirty="0" sz="800" spc="-10">
                <a:latin typeface="Arial MT"/>
                <a:cs typeface="Arial MT"/>
              </a:rPr>
              <a:t>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06684" y="1382121"/>
            <a:ext cx="45465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9893" y="1382121"/>
            <a:ext cx="33083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 disposições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en</a:t>
            </a:r>
            <a:r>
              <a:rPr dirty="0" sz="750" spc="2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Publia.oc-</a:t>
            </a:r>
            <a:r>
              <a:rPr dirty="0" sz="750">
                <a:latin typeface="Arial MT"/>
                <a:cs typeface="Arial MT"/>
              </a:rPr>
              <a:t>*e.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30">
                <a:solidFill>
                  <a:srgbClr val="0E0E0E"/>
                </a:solidFill>
                <a:latin typeface="Arial MT"/>
                <a:cs typeface="Arial MT"/>
              </a:rPr>
              <a:t>afix'.*</a:t>
            </a:r>
            <a:r>
              <a:rPr dirty="0" sz="750" spc="9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c</a:t>
            </a:r>
            <a:r>
              <a:rPr dirty="0" sz="750" spc="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0C0C0C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59746" y="2125620"/>
            <a:ext cx="91249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Pre*ei!o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42717" y="2125620"/>
            <a:ext cx="6864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junho.</a:t>
            </a:r>
            <a:r>
              <a:rPr dirty="0" sz="750" spc="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50499" y="9674364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368365" y="9677411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5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2</a:t>
            </a:r>
            <a:r>
              <a:rPr dirty="0" sz="550" spc="25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550" spc="7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2025-08-22T13:58:02Z</dcterms:created>
  <dcterms:modified xsi:type="dcterms:W3CDTF">2025-08-22T13:58:02Z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2024-06-06T00:00:00Z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