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62350" y="3891177"/>
            <a:ext cx="645649" cy="3961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189" y="1331593"/>
            <a:ext cx="6386450" cy="10969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3326" y="536294"/>
            <a:ext cx="673059" cy="62466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377644" y="9668527"/>
            <a:ext cx="6386830" cy="113030"/>
            <a:chOff x="377644" y="9668527"/>
            <a:chExt cx="6386830" cy="113030"/>
          </a:xfrm>
        </p:grpSpPr>
        <p:sp>
          <p:nvSpPr>
            <p:cNvPr id="6" name="object 6" descr=""/>
            <p:cNvSpPr/>
            <p:nvPr/>
          </p:nvSpPr>
          <p:spPr>
            <a:xfrm>
              <a:off x="377644" y="9673098"/>
              <a:ext cx="6386830" cy="0"/>
            </a:xfrm>
            <a:custGeom>
              <a:avLst/>
              <a:gdLst/>
              <a:ahLst/>
              <a:cxnLst/>
              <a:rect l="l" t="t" r="r" b="b"/>
              <a:pathLst>
                <a:path w="6386830" h="0">
                  <a:moveTo>
                    <a:pt x="0" y="0"/>
                  </a:moveTo>
                  <a:lnTo>
                    <a:pt x="6386453" y="0"/>
                  </a:lnTo>
                </a:path>
              </a:pathLst>
            </a:custGeom>
            <a:ln w="9141">
              <a:solidFill>
                <a:srgbClr val="1C1F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723763" y="9676145"/>
              <a:ext cx="161925" cy="0"/>
            </a:xfrm>
            <a:custGeom>
              <a:avLst/>
              <a:gdLst/>
              <a:ahLst/>
              <a:cxnLst/>
              <a:rect l="l" t="t" r="r" b="b"/>
              <a:pathLst>
                <a:path w="161925" h="0">
                  <a:moveTo>
                    <a:pt x="0" y="0"/>
                  </a:moveTo>
                  <a:lnTo>
                    <a:pt x="161412" y="0"/>
                  </a:lnTo>
                </a:path>
              </a:pathLst>
            </a:custGeom>
            <a:ln w="9141">
              <a:solidFill>
                <a:srgbClr val="1C1F1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71923" y="9720328"/>
              <a:ext cx="258869" cy="5180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82903" y="9714234"/>
              <a:ext cx="438554" cy="67036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70271" y="368698"/>
            <a:ext cx="305244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2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</a:t>
            </a:r>
            <a:r>
              <a:rPr dirty="0" sz="1100" spc="-1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EUICA</a:t>
            </a:r>
            <a:endParaRPr sz="1100">
              <a:latin typeface="Arial MT"/>
              <a:cs typeface="Arial MT"/>
            </a:endParaRPr>
          </a:p>
          <a:p>
            <a:pPr marL="12700" marR="1937385">
              <a:lnSpc>
                <a:spcPct val="120000"/>
              </a:lnSpc>
              <a:spcBef>
                <a:spcPts val="51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10663" y="1543364"/>
            <a:ext cx="1703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2656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junho,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85701" y="1967169"/>
            <a:ext cx="271208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7145" marR="5080" indent="-5080">
              <a:lnSpc>
                <a:spcPts val="860"/>
              </a:lnSpc>
              <a:spcBef>
                <a:spcPts val="16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Abre</a:t>
            </a:r>
            <a:r>
              <a:rPr dirty="0" sz="7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no</a:t>
            </a:r>
            <a:r>
              <a:rPr dirty="0" sz="750" spc="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0">
                <a:latin typeface="Arial MT"/>
                <a:cs typeface="Arial MT"/>
              </a:rPr>
              <a:t> RS470.000,00,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qUe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9830" y="2701274"/>
            <a:ext cx="620204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486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r:t›!IstitucioiJais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suplemen'ar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4147" y="4350101"/>
            <a:ext cx="257873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9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94220" y="4740443"/>
          <a:ext cx="6311265" cy="9505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785"/>
                <a:gridCol w="2462529"/>
                <a:gridCol w="2376169"/>
                <a:gridCol w="70357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Permanente.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lnstalacões.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kJate°iaI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3.3.*.0.30.03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315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470.000.00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470.000,00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071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37148" y="5745350"/>
            <a:ext cx="572452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8470" marR="5080" indent="-446405">
              <a:lnSpc>
                <a:spcPct val="102499"/>
              </a:lnSpc>
              <a:spcBef>
                <a:spcPts val="75"/>
              </a:spcBef>
            </a:pPr>
            <a:r>
              <a:rPr dirty="0" sz="800" spc="-20">
                <a:latin typeface="Arial MT"/>
                <a:cs typeface="Arial MT"/>
              </a:rPr>
              <a:t>Arti{jo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ci</a:t>
            </a:r>
            <a:r>
              <a:rPr dirty="0" sz="800" spc="-14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Ódito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srJtJler›qentar.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 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parãgrafo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 4.320/64.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77230" y="6083582"/>
            <a:ext cx="155130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0238" y="6419741"/>
            <a:ext cx="2575560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8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55762" y="6086629"/>
            <a:ext cx="62166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75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RS470000,00</a:t>
            </a:r>
            <a:r>
              <a:rPr dirty="0" sz="800" spc="-10">
                <a:latin typeface="Arial MT"/>
                <a:cs typeface="Arial MT"/>
              </a:rPr>
              <a:t> 547000000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98208" y="6812836"/>
          <a:ext cx="6309995" cy="1120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2456815"/>
                <a:gridCol w="2379345"/>
                <a:gridCol w="703579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k1aterial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DitJático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Distribuicáo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321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Educacâo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270.000,00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4.4.9.0.õ2.00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7321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Palatino Linotype"/>
                          <a:cs typeface="Palatino Linotype"/>
                        </a:rPr>
                        <a:t>200.000.00</a:t>
                      </a:r>
                      <a:endParaRPr sz="8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651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10416" sz="1200" spc="13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450" spc="9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Palatino Linotype"/>
                          <a:cs typeface="Palatino Linotype"/>
                        </a:rPr>
                        <a:t>470.000,00</a:t>
                      </a:r>
                      <a:endParaRPr sz="75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5194">
                        <a:lnSpc>
                          <a:spcPts val="819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281" y="560670"/>
            <a:ext cx="676104" cy="6094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65462" y="9682240"/>
            <a:ext cx="6386830" cy="0"/>
          </a:xfrm>
          <a:custGeom>
            <a:avLst/>
            <a:gdLst/>
            <a:ahLst/>
            <a:cxnLst/>
            <a:rect l="l" t="t" r="r" b="b"/>
            <a:pathLst>
              <a:path w="6386830" h="0">
                <a:moveTo>
                  <a:pt x="0" y="0"/>
                </a:moveTo>
                <a:lnTo>
                  <a:pt x="6386453" y="0"/>
                </a:lnTo>
              </a:path>
            </a:pathLst>
          </a:custGeom>
          <a:ln w="9141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22190" y="2704323"/>
            <a:ext cx="1873250" cy="0"/>
          </a:xfrm>
          <a:custGeom>
            <a:avLst/>
            <a:gdLst/>
            <a:ahLst/>
            <a:cxnLst/>
            <a:rect l="l" t="t" r="r" b="b"/>
            <a:pathLst>
              <a:path w="1873250" h="0">
                <a:moveTo>
                  <a:pt x="0" y="0"/>
                </a:moveTo>
                <a:lnTo>
                  <a:pt x="1872994" y="0"/>
                </a:lnTo>
              </a:path>
            </a:pathLst>
          </a:custGeom>
          <a:ln w="9141">
            <a:solidFill>
              <a:srgbClr val="23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56325" y="1333116"/>
            <a:ext cx="6390005" cy="0"/>
          </a:xfrm>
          <a:custGeom>
            <a:avLst/>
            <a:gdLst/>
            <a:ahLst/>
            <a:cxnLst/>
            <a:rect l="l" t="t" r="r" b="b"/>
            <a:pathLst>
              <a:path w="6390005" h="0">
                <a:moveTo>
                  <a:pt x="0" y="0"/>
                </a:moveTo>
                <a:lnTo>
                  <a:pt x="6389498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56696" y="9729470"/>
            <a:ext cx="258869" cy="4875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24589" y="432688"/>
            <a:ext cx="304736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SFROP</a:t>
            </a:r>
            <a:r>
              <a:rPr dirty="0" sz="1100" spc="-95">
                <a:latin typeface="Arial MT"/>
                <a:cs typeface="Arial MT"/>
              </a:rPr>
              <a:t> </a:t>
            </a:r>
            <a:r>
              <a:rPr dirty="0" sz="1100" spc="-55">
                <a:latin typeface="Arial MT"/>
                <a:cs typeface="Arial MT"/>
              </a:rPr>
              <a:t>f?PDCA</a:t>
            </a:r>
            <a:endParaRPr sz="1100">
              <a:latin typeface="Arial MT"/>
              <a:cs typeface="Arial MT"/>
            </a:endParaRPr>
          </a:p>
          <a:p>
            <a:pPr marL="12700" marR="1931670">
              <a:lnSpc>
                <a:spcPct val="1175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12273" y="1409545"/>
            <a:ext cx="4476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?°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92437" y="1409545"/>
            <a:ext cx="33020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626262"/>
                </a:solidFill>
                <a:latin typeface="Arial MT"/>
                <a:cs typeface="Arial MT"/>
              </a:rPr>
              <a:t>a</a:t>
            </a:r>
            <a:r>
              <a:rPr dirty="0" sz="750" spc="-30">
                <a:latin typeface="Arial MT"/>
                <a:cs typeface="Arial MT"/>
              </a:rPr>
              <a:t>lixe-</a:t>
            </a:r>
            <a:r>
              <a:rPr dirty="0" sz="750">
                <a:latin typeface="Arial MT"/>
                <a:cs typeface="Arial MT"/>
              </a:rPr>
              <a:t>s«›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r' </a:t>
            </a:r>
            <a:r>
              <a:rPr dirty="0" sz="750">
                <a:latin typeface="Arial MT"/>
                <a:cs typeface="Arial MT"/>
              </a:rPr>
              <a:t>rumpra-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52478" y="2137301"/>
            <a:ext cx="17722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Arial MT"/>
                <a:cs typeface="Arial MT"/>
              </a:rPr>
              <a:t>Gabinete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Prefeito.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7</a:t>
            </a:r>
            <a:r>
              <a:rPr dirty="0" sz="850" spc="3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oe</a:t>
            </a:r>
            <a:r>
              <a:rPr dirty="0" sz="850" spc="19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jriiJho.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52636" y="9692647"/>
            <a:ext cx="4724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Pagin</a:t>
            </a:r>
            <a:r>
              <a:rPr dirty="0" sz="550" spc="-8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575757"/>
                </a:solidFill>
                <a:latin typeface="Arial MT"/>
                <a:cs typeface="Arial MT"/>
              </a:rPr>
              <a:t>a</a:t>
            </a:r>
            <a:r>
              <a:rPr dirty="0" sz="550" spc="4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1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550" spc="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2025-08-22T13:56:34Z</dcterms:created>
  <dcterms:modified xsi:type="dcterms:W3CDTF">2025-08-22T13:56:34Z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